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charts/chartEx2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5.xml" ContentType="application/vnd.openxmlformats-officedocument.themeOverride+xml"/>
  <Override PartName="/ppt/charts/chartEx3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6" r:id="rId5"/>
    <p:sldId id="351" r:id="rId6"/>
    <p:sldId id="362" r:id="rId7"/>
    <p:sldId id="263" r:id="rId8"/>
    <p:sldId id="365" r:id="rId9"/>
    <p:sldId id="363" r:id="rId10"/>
    <p:sldId id="364" r:id="rId11"/>
    <p:sldId id="371" r:id="rId12"/>
    <p:sldId id="360" r:id="rId13"/>
    <p:sldId id="358" r:id="rId14"/>
    <p:sldId id="367" r:id="rId15"/>
    <p:sldId id="370" r:id="rId16"/>
    <p:sldId id="375" r:id="rId17"/>
    <p:sldId id="261" r:id="rId18"/>
    <p:sldId id="372" r:id="rId19"/>
    <p:sldId id="374" r:id="rId20"/>
    <p:sldId id="373" r:id="rId21"/>
    <p:sldId id="357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69" d="100"/>
          <a:sy n="69" d="100"/>
        </p:scale>
        <p:origin x="4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F:\DA7\projects\opiate-fatal\data\for_visuals\fatal_info\fatal_by_drug.csv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6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F:\DA7\projects\opiate-fatal\data\for_visuals\scripts\all_county_rate_per_100%20-%20Copy.xlsx" TargetMode="External"/><Relationship Id="rId4" Type="http://schemas.openxmlformats.org/officeDocument/2006/relationships/themeOverride" Target="../theme/themeOverride2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F:\DA7\projects\opiate-fatal\data\for_visuals\fatal_info\total_fatal_2016_2020.xlsx" TargetMode="External"/><Relationship Id="rId4" Type="http://schemas.openxmlformats.org/officeDocument/2006/relationships/themeOverride" Target="../theme/themeOverride4.xm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F:\DA7\projects\opiate-fatal\data\for_visuals\non_fatal\nonfatal_by_countyr.xlsx" TargetMode="External"/><Relationship Id="rId4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opiate_scripts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7598182</c:v>
                </c:pt>
                <c:pt idx="1">
                  <c:v>7954399</c:v>
                </c:pt>
                <c:pt idx="2">
                  <c:v>8301322</c:v>
                </c:pt>
                <c:pt idx="3">
                  <c:v>8726419</c:v>
                </c:pt>
                <c:pt idx="4">
                  <c:v>8899184</c:v>
                </c:pt>
                <c:pt idx="5">
                  <c:v>8863172</c:v>
                </c:pt>
                <c:pt idx="6">
                  <c:v>8781703</c:v>
                </c:pt>
                <c:pt idx="7">
                  <c:v>8250841</c:v>
                </c:pt>
                <c:pt idx="8">
                  <c:v>7935559</c:v>
                </c:pt>
                <c:pt idx="9">
                  <c:v>7569787</c:v>
                </c:pt>
                <c:pt idx="10">
                  <c:v>7141529</c:v>
                </c:pt>
                <c:pt idx="11">
                  <c:v>6386811</c:v>
                </c:pt>
                <c:pt idx="12">
                  <c:v>5549903</c:v>
                </c:pt>
                <c:pt idx="13">
                  <c:v>5094756</c:v>
                </c:pt>
                <c:pt idx="14">
                  <c:v>4672795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4A-426E-8AB3-660C6F6861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45568"/>
        <c:axId val="310740160"/>
      </c:lineChart>
      <c:catAx>
        <c:axId val="31074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47315434761189795"/>
              <c:y val="0.835706069656653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0160"/>
        <c:crossesAt val="0"/>
        <c:auto val="1"/>
        <c:lblAlgn val="ctr"/>
        <c:lblOffset val="100"/>
        <c:noMultiLvlLbl val="0"/>
      </c:catAx>
      <c:valAx>
        <c:axId val="310740160"/>
        <c:scaling>
          <c:orientation val="minMax"/>
          <c:min val="4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 Prescriptions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5568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81.2</c:v>
                </c:pt>
                <c:pt idx="1">
                  <c:v>80.900000000000006</c:v>
                </c:pt>
                <c:pt idx="2">
                  <c:v>81.3</c:v>
                </c:pt>
                <c:pt idx="3">
                  <c:v>78.099999999999994</c:v>
                </c:pt>
                <c:pt idx="4">
                  <c:v>75.599999999999994</c:v>
                </c:pt>
                <c:pt idx="5">
                  <c:v>70.599999999999994</c:v>
                </c:pt>
                <c:pt idx="6">
                  <c:v>66.5</c:v>
                </c:pt>
                <c:pt idx="7">
                  <c:v>59</c:v>
                </c:pt>
                <c:pt idx="8">
                  <c:v>51.4</c:v>
                </c:pt>
                <c:pt idx="9">
                  <c:v>46.7</c:v>
                </c:pt>
                <c:pt idx="10">
                  <c:v>43.3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A-4854-9AA0-CB01A8AC06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140.03</c:v>
                </c:pt>
                <c:pt idx="1">
                  <c:v>138.5</c:v>
                </c:pt>
                <c:pt idx="2">
                  <c:v>136.07</c:v>
                </c:pt>
                <c:pt idx="3">
                  <c:v>127.05</c:v>
                </c:pt>
                <c:pt idx="4">
                  <c:v>121.32</c:v>
                </c:pt>
                <c:pt idx="5">
                  <c:v>114.85</c:v>
                </c:pt>
                <c:pt idx="6">
                  <c:v>107.46</c:v>
                </c:pt>
                <c:pt idx="7">
                  <c:v>95.2</c:v>
                </c:pt>
                <c:pt idx="8">
                  <c:v>81.96</c:v>
                </c:pt>
                <c:pt idx="9">
                  <c:v>74.599999999999994</c:v>
                </c:pt>
                <c:pt idx="10">
                  <c:v>74.59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A-4854-9AA0-CB01A8AC0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0402048"/>
        <c:axId val="220402464"/>
      </c:barChart>
      <c:catAx>
        <c:axId val="22040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464"/>
        <c:crosses val="autoZero"/>
        <c:auto val="1"/>
        <c:lblAlgn val="ctr"/>
        <c:lblOffset val="100"/>
        <c:noMultiLvlLbl val="0"/>
      </c:catAx>
      <c:valAx>
        <c:axId val="2204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9139666</c:v>
                </c:pt>
                <c:pt idx="1">
                  <c:v>6250940</c:v>
                </c:pt>
                <c:pt idx="2">
                  <c:v>4677733</c:v>
                </c:pt>
                <c:pt idx="3">
                  <c:v>2856089</c:v>
                </c:pt>
                <c:pt idx="4">
                  <c:v>2379072</c:v>
                </c:pt>
                <c:pt idx="5">
                  <c:v>1810284</c:v>
                </c:pt>
                <c:pt idx="6">
                  <c:v>1290076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3-40AE-BE0C-61D86838E61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7839453</c:v>
                </c:pt>
                <c:pt idx="1">
                  <c:v>5578700</c:v>
                </c:pt>
                <c:pt idx="2">
                  <c:v>4242625</c:v>
                </c:pt>
                <c:pt idx="3">
                  <c:v>2621475</c:v>
                </c:pt>
                <c:pt idx="4">
                  <c:v>2273242</c:v>
                </c:pt>
                <c:pt idx="5">
                  <c:v>1699364</c:v>
                </c:pt>
                <c:pt idx="6">
                  <c:v>1167742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53-40AE-BE0C-61D86838E61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6984922</c:v>
                </c:pt>
                <c:pt idx="1">
                  <c:v>5040877</c:v>
                </c:pt>
                <c:pt idx="2">
                  <c:v>3918919</c:v>
                </c:pt>
                <c:pt idx="3">
                  <c:v>2455868</c:v>
                </c:pt>
                <c:pt idx="4">
                  <c:v>2134568</c:v>
                </c:pt>
                <c:pt idx="5">
                  <c:v>1597330</c:v>
                </c:pt>
                <c:pt idx="6">
                  <c:v>1078107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53-40AE-BE0C-61D86838E61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6449118</c:v>
                </c:pt>
                <c:pt idx="1">
                  <c:v>4720918</c:v>
                </c:pt>
                <c:pt idx="2">
                  <c:v>3796262</c:v>
                </c:pt>
                <c:pt idx="3">
                  <c:v>2310421</c:v>
                </c:pt>
                <c:pt idx="4">
                  <c:v>2103035</c:v>
                </c:pt>
                <c:pt idx="5">
                  <c:v>1562523</c:v>
                </c:pt>
                <c:pt idx="6">
                  <c:v>1010231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53-40AE-BE0C-61D86838E61A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5877274</c:v>
                </c:pt>
                <c:pt idx="1">
                  <c:v>4619833</c:v>
                </c:pt>
                <c:pt idx="2">
                  <c:v>3610487</c:v>
                </c:pt>
                <c:pt idx="3">
                  <c:v>2201962</c:v>
                </c:pt>
                <c:pt idx="4">
                  <c:v>2028348</c:v>
                </c:pt>
                <c:pt idx="5">
                  <c:v>1490580</c:v>
                </c:pt>
                <c:pt idx="6">
                  <c:v>996444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3-40AE-BE0C-61D86838E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0660191"/>
        <c:axId val="1550660607"/>
      </c:barChart>
      <c:catAx>
        <c:axId val="1550660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607"/>
        <c:crosses val="autoZero"/>
        <c:auto val="1"/>
        <c:lblAlgn val="ctr"/>
        <c:lblOffset val="100"/>
        <c:noMultiLvlLbl val="0"/>
      </c:catAx>
      <c:valAx>
        <c:axId val="155066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deaths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B1-426B-868F-5FD068019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649760"/>
        <c:axId val="315648928"/>
      </c:lineChart>
      <c:catAx>
        <c:axId val="31564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8928"/>
        <c:crosses val="autoZero"/>
        <c:auto val="1"/>
        <c:lblAlgn val="ctr"/>
        <c:lblOffset val="100"/>
        <c:noMultiLvlLbl val="0"/>
      </c:catAx>
      <c:valAx>
        <c:axId val="31564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809929121519864E-2"/>
          <c:y val="0.14300940438871473"/>
          <c:w val="0.93375018565712331"/>
          <c:h val="0.787883889122010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Deaths per 100,000
population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Sheet2!$A$2:$A$42</c:f>
              <c:numCache>
                <c:formatCode>0</c:formatCode>
                <c:ptCount val="41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  <c:pt idx="39">
                  <c:v>2019</c:v>
                </c:pt>
                <c:pt idx="40">
                  <c:v>2020</c:v>
                </c:pt>
              </c:numCache>
            </c:numRef>
          </c:xVal>
          <c:yVal>
            <c:numRef>
              <c:f>Sheet2!$B$2:$B$42</c:f>
              <c:numCache>
                <c:formatCode>0.0</c:formatCode>
                <c:ptCount val="41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2.8</c:v>
                </c:pt>
                <c:pt idx="4">
                  <c:v>2.8</c:v>
                </c:pt>
                <c:pt idx="5">
                  <c:v>3</c:v>
                </c:pt>
                <c:pt idx="6">
                  <c:v>3.3</c:v>
                </c:pt>
                <c:pt idx="7">
                  <c:v>3.3</c:v>
                </c:pt>
                <c:pt idx="8">
                  <c:v>3.7</c:v>
                </c:pt>
                <c:pt idx="9">
                  <c:v>3.8</c:v>
                </c:pt>
                <c:pt idx="10">
                  <c:v>3.4</c:v>
                </c:pt>
                <c:pt idx="11">
                  <c:v>3.7</c:v>
                </c:pt>
                <c:pt idx="12">
                  <c:v>4.0999999999999996</c:v>
                </c:pt>
                <c:pt idx="13">
                  <c:v>4.7</c:v>
                </c:pt>
                <c:pt idx="14">
                  <c:v>4.8</c:v>
                </c:pt>
                <c:pt idx="15">
                  <c:v>4.8</c:v>
                </c:pt>
                <c:pt idx="16">
                  <c:v>4.9000000000000004</c:v>
                </c:pt>
                <c:pt idx="17">
                  <c:v>5.3</c:v>
                </c:pt>
                <c:pt idx="18">
                  <c:v>5.5</c:v>
                </c:pt>
                <c:pt idx="19">
                  <c:v>6</c:v>
                </c:pt>
                <c:pt idx="20">
                  <c:v>6.2</c:v>
                </c:pt>
                <c:pt idx="21">
                  <c:v>6.8</c:v>
                </c:pt>
                <c:pt idx="22">
                  <c:v>8.1999999999999993</c:v>
                </c:pt>
                <c:pt idx="23">
                  <c:v>8.9</c:v>
                </c:pt>
                <c:pt idx="24">
                  <c:v>9.3000000000000007</c:v>
                </c:pt>
                <c:pt idx="25">
                  <c:v>10.1</c:v>
                </c:pt>
                <c:pt idx="26">
                  <c:v>11.5</c:v>
                </c:pt>
                <c:pt idx="27">
                  <c:v>11.9</c:v>
                </c:pt>
                <c:pt idx="28">
                  <c:v>12</c:v>
                </c:pt>
                <c:pt idx="29">
                  <c:v>12</c:v>
                </c:pt>
                <c:pt idx="30">
                  <c:v>12.4</c:v>
                </c:pt>
                <c:pt idx="31">
                  <c:v>13.2</c:v>
                </c:pt>
                <c:pt idx="32">
                  <c:v>13.2</c:v>
                </c:pt>
                <c:pt idx="33">
                  <c:v>14</c:v>
                </c:pt>
                <c:pt idx="34">
                  <c:v>15</c:v>
                </c:pt>
                <c:pt idx="35">
                  <c:v>16.5</c:v>
                </c:pt>
                <c:pt idx="36">
                  <c:v>20</c:v>
                </c:pt>
                <c:pt idx="37">
                  <c:v>22</c:v>
                </c:pt>
                <c:pt idx="38">
                  <c:v>20.100000000000001</c:v>
                </c:pt>
                <c:pt idx="39">
                  <c:v>21.5</c:v>
                </c:pt>
                <c:pt idx="40">
                  <c:v>28.3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4F-4D29-B8DE-9DA75BC08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0095"/>
        <c:axId val="211609679"/>
      </c:scatterChart>
      <c:valAx>
        <c:axId val="21161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09679"/>
        <c:crosses val="autoZero"/>
        <c:crossBetween val="midCat"/>
      </c:valAx>
      <c:valAx>
        <c:axId val="2116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Fatal</a:t>
            </a:r>
            <a:r>
              <a:rPr lang="en-US" baseline="0"/>
              <a:t> OD by Drug and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Sheet2!$B$2:$B$8</c:f>
              <c:numCache>
                <c:formatCode>General</c:formatCode>
                <c:ptCount val="7"/>
                <c:pt idx="0">
                  <c:v>3437</c:v>
                </c:pt>
                <c:pt idx="1">
                  <c:v>1499</c:v>
                </c:pt>
                <c:pt idx="2">
                  <c:v>1769</c:v>
                </c:pt>
                <c:pt idx="3">
                  <c:v>1560</c:v>
                </c:pt>
                <c:pt idx="4">
                  <c:v>1475</c:v>
                </c:pt>
                <c:pt idx="5">
                  <c:v>4431</c:v>
                </c:pt>
                <c:pt idx="6">
                  <c:v>1121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7-4269-8B88-BCBB1A298A9B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3023</c:v>
                </c:pt>
                <c:pt idx="1">
                  <c:v>1836</c:v>
                </c:pt>
                <c:pt idx="2">
                  <c:v>3005</c:v>
                </c:pt>
                <c:pt idx="3">
                  <c:v>1866</c:v>
                </c:pt>
                <c:pt idx="4">
                  <c:v>2049</c:v>
                </c:pt>
                <c:pt idx="5">
                  <c:v>3860</c:v>
                </c:pt>
                <c:pt idx="6">
                  <c:v>1910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67-4269-8B88-BCBB1A298A9B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Sheet2!$D$2:$D$8</c:f>
              <c:numCache>
                <c:formatCode>General</c:formatCode>
                <c:ptCount val="7"/>
                <c:pt idx="0">
                  <c:v>2454</c:v>
                </c:pt>
                <c:pt idx="1">
                  <c:v>1504</c:v>
                </c:pt>
                <c:pt idx="2">
                  <c:v>4463</c:v>
                </c:pt>
                <c:pt idx="3">
                  <c:v>2201</c:v>
                </c:pt>
                <c:pt idx="4">
                  <c:v>2526</c:v>
                </c:pt>
                <c:pt idx="5">
                  <c:v>3287</c:v>
                </c:pt>
                <c:pt idx="6">
                  <c:v>2771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67-4269-8B88-BCBB1A298A9B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Sheet2!$E$2:$E$8</c:f>
              <c:numCache>
                <c:formatCode>General</c:formatCode>
                <c:ptCount val="7"/>
                <c:pt idx="0">
                  <c:v>2370</c:v>
                </c:pt>
                <c:pt idx="1">
                  <c:v>2003</c:v>
                </c:pt>
                <c:pt idx="2">
                  <c:v>6516</c:v>
                </c:pt>
                <c:pt idx="3">
                  <c:v>2279</c:v>
                </c:pt>
                <c:pt idx="4">
                  <c:v>3471</c:v>
                </c:pt>
                <c:pt idx="5">
                  <c:v>3086</c:v>
                </c:pt>
                <c:pt idx="6">
                  <c:v>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67-4269-8B88-BCBB1A298A9B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Sheet2!$F$2:$F$8</c:f>
              <c:numCache>
                <c:formatCode>General</c:formatCode>
                <c:ptCount val="7"/>
                <c:pt idx="0">
                  <c:v>3426</c:v>
                </c:pt>
                <c:pt idx="1">
                  <c:v>2502</c:v>
                </c:pt>
                <c:pt idx="2">
                  <c:v>12076</c:v>
                </c:pt>
                <c:pt idx="3">
                  <c:v>1986</c:v>
                </c:pt>
                <c:pt idx="4">
                  <c:v>5777</c:v>
                </c:pt>
                <c:pt idx="5">
                  <c:v>3570</c:v>
                </c:pt>
                <c:pt idx="6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67-4269-8B88-BCBB1A298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955247"/>
        <c:axId val="886941519"/>
      </c:barChart>
      <c:catAx>
        <c:axId val="886955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41519"/>
        <c:crosses val="autoZero"/>
        <c:auto val="1"/>
        <c:lblAlgn val="ctr"/>
        <c:lblOffset val="100"/>
        <c:noMultiLvlLbl val="0"/>
      </c:catAx>
      <c:valAx>
        <c:axId val="886941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5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non_fatal_overdose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990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19559</c:v>
                </c:pt>
                <c:pt idx="1">
                  <c:v>20123</c:v>
                </c:pt>
                <c:pt idx="2">
                  <c:v>21529</c:v>
                </c:pt>
                <c:pt idx="3">
                  <c:v>134749</c:v>
                </c:pt>
                <c:pt idx="4">
                  <c:v>138819</c:v>
                </c:pt>
                <c:pt idx="5">
                  <c:v>138463</c:v>
                </c:pt>
                <c:pt idx="6">
                  <c:v>140690</c:v>
                </c:pt>
                <c:pt idx="7">
                  <c:v>151903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48-4F8F-B7BA-FBE49A249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6439583"/>
        <c:axId val="1566439999"/>
      </c:lineChart>
      <c:catAx>
        <c:axId val="156643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999"/>
        <c:crosses val="autoZero"/>
        <c:auto val="1"/>
        <c:lblAlgn val="ctr"/>
        <c:lblOffset val="100"/>
        <c:noMultiLvlLbl val="0"/>
      </c:catAx>
      <c:valAx>
        <c:axId val="156643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6252</c:v>
                </c:pt>
                <c:pt idx="1">
                  <c:v>3074</c:v>
                </c:pt>
                <c:pt idx="2">
                  <c:v>10863</c:v>
                </c:pt>
                <c:pt idx="3">
                  <c:v>26690</c:v>
                </c:pt>
                <c:pt idx="4">
                  <c:v>9433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B-48F9-A0A8-87C8B9CF50E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6633</c:v>
                </c:pt>
                <c:pt idx="1">
                  <c:v>3693</c:v>
                </c:pt>
                <c:pt idx="2">
                  <c:v>16779</c:v>
                </c:pt>
                <c:pt idx="3">
                  <c:v>26399</c:v>
                </c:pt>
                <c:pt idx="4">
                  <c:v>10357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5B-48F9-A0A8-87C8B9CF50E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7908</c:v>
                </c:pt>
                <c:pt idx="1">
                  <c:v>4006</c:v>
                </c:pt>
                <c:pt idx="2">
                  <c:v>20530</c:v>
                </c:pt>
                <c:pt idx="3">
                  <c:v>24059</c:v>
                </c:pt>
                <c:pt idx="4">
                  <c:v>12031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5B-48F9-A0A8-87C8B9CF50E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7465</c:v>
                </c:pt>
                <c:pt idx="1">
                  <c:v>5010</c:v>
                </c:pt>
                <c:pt idx="2">
                  <c:v>22549</c:v>
                </c:pt>
                <c:pt idx="3">
                  <c:v>25530</c:v>
                </c:pt>
                <c:pt idx="4">
                  <c:v>12798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5B-48F9-A0A8-87C8B9CF50E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7706</c:v>
                </c:pt>
                <c:pt idx="1">
                  <c:v>4957</c:v>
                </c:pt>
                <c:pt idx="2">
                  <c:v>25661</c:v>
                </c:pt>
                <c:pt idx="3">
                  <c:v>33299</c:v>
                </c:pt>
                <c:pt idx="4">
                  <c:v>13018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5B-48F9-A0A8-87C8B9CF50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1105743"/>
        <c:axId val="661103663"/>
      </c:barChart>
      <c:catAx>
        <c:axId val="66110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103663"/>
        <c:crosses val="autoZero"/>
        <c:auto val="1"/>
        <c:lblAlgn val="ctr"/>
        <c:lblOffset val="100"/>
        <c:noMultiLvlLbl val="0"/>
      </c:catAx>
      <c:valAx>
        <c:axId val="6611036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105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all_county_rate_per_100!$A$2:$B$96</cx:f>
        <cx:nf>all_county_rate_per_100!$A$1:$B$1</cx:nf>
        <cx:lvl ptCount="95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</cx:lvl>
        <cx:lvl ptCount="95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all_county_rate_per_100!$C$2:$C$96</cx:f>
        <cx:nf>all_county_rate_per_100!$C$1</cx:nf>
        <cx:lvl ptCount="95" formatCode="0.00" name="avg_scripts">
          <cx:pt idx="0">33.780000000000001</cx:pt>
          <cx:pt idx="1">23.100000000000001</cx:pt>
          <cx:pt idx="2">29.100000000000001</cx:pt>
          <cx:pt idx="3">22.690000000000001</cx:pt>
          <cx:pt idx="4">21.710000000000001</cx:pt>
          <cx:pt idx="5">35.869999999999997</cx:pt>
          <cx:pt idx="6">39.909999999999997</cx:pt>
          <cx:pt idx="7">20.41</cx:pt>
          <cx:pt idx="8">40.200000000000003</cx:pt>
          <cx:pt idx="9">24.289999999999999</cx:pt>
          <cx:pt idx="10">23.899999999999999</cx:pt>
          <cx:pt idx="11">24.870000000000001</cx:pt>
          <cx:pt idx="12">47.310000000000002</cx:pt>
          <cx:pt idx="13">40.609999999999999</cx:pt>
          <cx:pt idx="14">42.509999999999998</cx:pt>
          <cx:pt idx="15">50.210000000000001</cx:pt>
          <cx:pt idx="16">16.75</cx:pt>
          <cx:pt idx="17">29.890000000000001</cx:pt>
          <cx:pt idx="18">26.440000000000001</cx:pt>
          <cx:pt idx="19">36.549999999999997</cx:pt>
          <cx:pt idx="20">34.549999999999997</cx:pt>
          <cx:pt idx="21">33.369999999999997</cx:pt>
          <cx:pt idx="22">44.280000000000001</cx:pt>
          <cx:pt idx="23">17.43</cx:pt>
          <cx:pt idx="24">35.990000000000002</cx:pt>
          <cx:pt idx="25">28.859999999999999</cx:pt>
          <cx:pt idx="26">34.549999999999997</cx:pt>
          <cx:pt idx="27">28.489999999999998</cx:pt>
          <cx:pt idx="28">18.309999999999999</cx:pt>
          <cx:pt idx="29">30.109999999999999</cx:pt>
          <cx:pt idx="30">34.579999999999998</cx:pt>
          <cx:pt idx="31">44.899999999999999</cx:pt>
          <cx:pt idx="32">35.810000000000002</cx:pt>
          <cx:pt idx="33">32.719999999999999</cx:pt>
          <cx:pt idx="34">25.239999999999998</cx:pt>
          <cx:pt idx="35">44.049999999999997</cx:pt>
          <cx:pt idx="36">20.16</cx:pt>
          <cx:pt idx="37">18.609999999999999</cx:pt>
          <cx:pt idx="38">30.289999999999999</cx:pt>
          <cx:pt idx="39">42.710000000000001</cx:pt>
          <cx:pt idx="40">14.970000000000001</cx:pt>
          <cx:pt idx="41">32.869999999999997</cx:pt>
          <cx:pt idx="42">26.350000000000001</cx:pt>
          <cx:pt idx="43">11.01</cx:pt>
          <cx:pt idx="44">28.66</cx:pt>
          <cx:pt idx="45">23.100000000000001</cx:pt>
          <cx:pt idx="46">31.670000000000002</cx:pt>
          <cx:pt idx="47">15.33</cx:pt>
          <cx:pt idx="48">28.23</cx:pt>
          <cx:pt idx="49">31.84</cx:pt>
          <cx:pt idx="50">31.530000000000001</cx:pt>
          <cx:pt idx="51">22.940000000000001</cx:pt>
          <cx:pt idx="52">20.870000000000001</cx:pt>
          <cx:pt idx="53">33.799999999999997</cx:pt>
          <cx:pt idx="54">37.869999999999997</cx:pt>
          <cx:pt idx="55">23.359999999999999</cx:pt>
          <cx:pt idx="56">42.369999999999997</cx:pt>
          <cx:pt idx="57">22.879999999999999</cx:pt>
          <cx:pt idx="58">32.969999999999999</cx:pt>
          <cx:pt idx="59">38.390000000000001</cx:pt>
          <cx:pt idx="60">11.52</cx:pt>
          <cx:pt idx="61">34.729999999999997</cx:pt>
          <cx:pt idx="62">21.449999999999999</cx:pt>
          <cx:pt idx="63">4.7300000000000004</cx:pt>
          <cx:pt idx="64">18.309999999999999</cx:pt>
          <cx:pt idx="65">31.420000000000002</cx:pt>
          <cx:pt idx="66">29.48</cx:pt>
          <cx:pt idx="67">32.420000000000002</cx:pt>
          <cx:pt idx="68">20.640000000000001</cx:pt>
          <cx:pt idx="69">22.02</cx:pt>
          <cx:pt idx="70">37.5</cx:pt>
          <cx:pt idx="71">32.75</cx:pt>
          <cx:pt idx="72">32.990000000000002</cx:pt>
          <cx:pt idx="73">28.949999999999999</cx:pt>
          <cx:pt idx="74">23.539999999999999</cx:pt>
          <cx:pt idx="75">40.950000000000003</cx:pt>
          <cx:pt idx="76">35.07</cx:pt>
          <cx:pt idx="77">26.989999999999998</cx:pt>
          <cx:pt idx="78">21.25</cx:pt>
          <cx:pt idx="79">32.140000000000001</cx:pt>
          <cx:pt idx="80">13.529999999999999</cx:pt>
          <cx:pt idx="81">47.039999999999999</cx:pt>
          <cx:pt idx="82">23.829999999999998</cx:pt>
          <cx:pt idx="83">25.93</cx:pt>
          <cx:pt idx="84">30.510000000000002</cx:pt>
          <cx:pt idx="85">34.909999999999997</cx:pt>
          <cx:pt idx="86">17.309999999999999</cx:pt>
          <cx:pt idx="87">1.8899999999999999</cx:pt>
          <cx:pt idx="88">34.090000000000003</cx:pt>
          <cx:pt idx="89">37.68</cx:pt>
          <cx:pt idx="90">35.710000000000001</cx:pt>
          <cx:pt idx="91">35.049999999999997</cx:pt>
          <cx:pt idx="92">26.789999999999999</cx:pt>
          <cx:pt idx="93">17.539999999999999</cx:pt>
          <cx:pt idx="94">22.899999999999999</cx:pt>
        </cx:lvl>
      </cx:numDim>
    </cx:data>
  </cx:chartData>
  <cx:chart>
    <cx:plotArea>
      <cx:plotAreaRegion>
        <cx:series layoutId="regionMap" uniqueId="{9A2471D9-0B81-4FF7-98F2-D2EE089F7DC3}">
          <cx:tx>
            <cx:txData>
              <cx:f>all_county_rate_per_100!$C$1</cx:f>
              <cx:v>avg_scripts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7J1pc9u40qj/SiqfDzUESZDEqTOn6oLU6i2xPUkmX1iyrXAH9/XX36a2WJAzLyMXP7y8lzXliS01
1NRDNBqNRuM/z/W/n4PNOv1QhwHL/v1c//nRyfP433/8kT07m3CdTUL3OY2y6Ec+eY7CP6IfP9zn
zR8v6bpymf2HJCLlj2dnneab+uN//wOt2ZvoOnpe527EPhebtLnfZEWQZ//w2psvfVi/hC4z3SxP
3ecc/fnxccPYJss2m4+nL0l/frx7gg/71wcjKljefPywYbmbN49NvPnz40kr0scPf/AfdqbYhwB0
z4sXEJbViSJhVVMURdxe0EAQMXv/sqCTiYg1UZeRRLYXPnz47ToE+a1efdTaKrV+eUnhBuHutv/n
xU/uBL6O2198D8fPe+6+ju77t+Hb+fPjX8zNNy8fHvJ1vsk+fnCzaPt9pY0Rdff618P2y/njlOB/
/8P9Ab4u7i+vIPPf7f/00inIf2Y8d5+yYSDjCdF0IooEcXT1CVGQhjW0g0v0U7o7jY5f9z88dW/j
5eR78OUkxgX4/7CXTToQYnWCkExEWVR2KIHkST9WJkiWZEmRpF0/hydhh3PXjw+qXc76rIUetM9k
xsUb7NFz5A5jtZGiYVHV0NtWW5oo8DQQWd9bdfmU9k6xy1lz8j1IcxLj4kw3Lz+i9GUI0Hii6BIm
mrzv1oTr1jB8q6Ioa9J+eOYM+F6zy0nzDfRAzYuMjTXLhxmk1c7T0sFAg4t1Yrr1iUg0hahg3A8u
2mvTTeGXiL0H8Yl8L8InEiMDHGxesmgzTGdWRYyRLv+0yieg8QTpBKYbMt6B5nxtutPsHaS5Bvqg
5kTGxfpm/QKThEHmVXiiIkVWMN6zhBH4hLU+0RGMz+jVCP66U+81u5w130AP1rzIuFg/5JsK5vBD
9GsYhHUduvZhjOZ9b22iy7qoydregHP9eq/Z5az5Bnqw5kXGxZoGXWBgCNR40rndoooVrj/LMMWW
IU6y7+4iN7/aaXQ5Yk6+B2FOYmSA0/VLsGmGIYww0VVV5i22MtE1sOYyholVd2mncyq6U+kdiLkG
+jDmRMYF+WadDhT0xBOwxkSXpD1KflYFg7ekquB170jzqHeKXU6ak+8BmpMYF2djHcZPmyAYojer
E1lGui4pe5TQaU/cMAiL6bomY5hdvTW3Oqh2OeuzFnrQPpMZF294mDNnPQxviJdgkRAJ73nzrpg6
0XSIhBOyD5xxw/RBtct5n7XQg/eZzLh4G2vGhppkQXBMJrL6S9qiCrDRwY5zjvdOsctZc/I9SHMS
4+K8ihw20GwaZliagpHSudUn9htNdFGRRFXn0O51uZwt30APuLzIuOga6zSNhjHaEPkURSxrunYc
hE8g67BGrasQGVV3/hjnee81u5w130AP1rzIuFgvijB20k2TDeOSwTQZeEr6keYJbW2iESxKSMS7
19XTedZRt8t5nzfRg/i50LiYz9M1ZLts0mGQSxD/6rJIdh2ct+LyBGw7kQ4vixBceR0MPah2OfGz
FnoAP5MZF2+wYPlQtGVF1gmsWHGDtTSRFKKJErjo24tzvncaXQ6Zk++BmJMYGWBns86ddThQh9YU
sNHoF6sb2kRUZZhXS5B01F1chzb2qr2DNd9CH9q8zLh436yfh5llqRMsKZCGcFi+4AOj4L5JmgjL
XfsBG6Jpr633Vq/LSZ+K98B8KjAuxmYzlMkWZUWRZH2/QsUP0GQi61iRIFVw1585n6xT63LCJ9I9
AJ+8f1x8wTBmA43KEBlTJMgKk3+BWJ+okD8oQjLoDvG5ye40u5zy/taODfQAzYuMjHWwdp+ilA2S
atLlhSENQiP7NWk+7g0etwZdXhb3mb9chzYOuh1x7Sz6mxnnb+f+njfRh/jZ546O+SCLljBEQ7IJ
ZJv8Yk6NJzCjFrEkQ+S7u85xN+8i/VO6H+Sf7x8Z3+jZH6Q/Qwa/imB41vfp2/w2DXmCIGiiYOUX
IbJOr3cQPhHvg/hEYGyMf/zYDARZ0bo506+MNjjauqhr6LC4xWV1G7BxafMuyifyvTCfSIyMc9o9
xPlQaUS6oiMVshC2Fz88E9jNoUkqhMR3r/P2eq/aO3o030If2rzMyHgX4dMmDdZsoER+gmWAKu/d
a36GBSkpsgr5KOrewPN9+6jcO5ift9GH+rnUuLib69KFjO9BsoBhVxZkknVbdXYXTx3SETQCftkh
tMJNug6qXc78rIUexM9kRsZ7A1t3i0HWOcDN1gG2Qn6R4K+DWYcAOD5st+QiZeZOs3fQ5hroA5sT
GRfrr5u1P1CeqDqRCIIRGrIPthfftfUJxESJoh3iLdwQvtfsctZ8Az1Y8yLjYj2DEEW3u3yY9Q6Y
Xktql4HyJmxlQiAvWOv2XG4vzo4fVLuc9lkLPXCfyYyLt7m5WgdPQ9CGyTbuxmV5P5nmkwjxBKbh
CEuwqL29YDL+esHD3HzoNLscNt9AD9a8yMhQu8/+cB4azLlV6N67nsuz1iCBGHZfKnj/LHB+ubnT
7B2suQb6sOZExsX6ikX1QJ0akvrBiP9iAgYbeGA+LmHY/bG7Tjt1p9bllE+keyA+ef+4+M7WDQRV
BoqfSQqk8qNDlJvf1gGrmBAj1SDV6NjXX9vtvWaXU+Yb6AGaFxkX69V6QLstY9izoR7iJXxAHLbw
YFjvwIcsQ85u7zW7nDXfQA/WvMi4WM/SNfMDd5AwSrcxHtIHoc7FseOepIx2xW8Q7ioZHd3zk469
V+1y2oebO7bQA/eZzLh4L9ahGwxUCgOCoQqGTIRD5+XD43gCW20lXT/kKnAO+EG1I63dw/Abi9dn
LfTgfSYzLt5zN9gMMreGzt1Nt7YFyrruy1tyyCWUJSzq+mHYPnXMtnpdTvpUvAfmU4FxMV6sK99l
g1CGhBQREEMC0s5Ew3h8YsJl2AOiIQnipzsTz0VQ9ppdzplvoAdpXmRcrOfpZjNU7hFSodAc0ffJ
JrwbLkE5DAQLXXifHMy5ZjvFLifNyfcAzUmMi/PN8+3aTQfJOgLLDZNpVT1kjfJ9Wp9gAnvsERSv
2l5cCHyv2eWk+QZ6oOZFxsV6nhbsZSDUsAUP6bAH8+hhn5hvqIsiaTrUI9ybd26L3k6xy0lz8j1A
cxLj4gyu5lOwGWSqBctaCKKd+qtEshPQMix7wUOggHXfXty+271ml5PmG+iBmhcZF+ubiKVDlaOD
hWioQHYIffOzLGUiqzKw/kXp551il5Pm5HuA5iTGxXmxZs+QcDZE6Buyg6EusCgflid50NCnu5Vs
SDjb9emz6fRWs8tJ72/t2EAP1LzI2FinL1B4fhADjidQzx2pkAv+9kgNJb91DRKJD07ZmQHfqXaE
dUHshGuhF25OZmS8oyIbKFQGBY4Q4AZHe4eb98FhNz3UjUXgu+18cB73TrN30OYa6AObExkZ63X6
MlQUHCZTMG0+lrPhQig6bK9WVQwb7XfXWQilU+wdpLc3dpTvA/pUYmycmyqKBsoVxqSrKKrtfWy+
T5MJLGT/eqveYr3V7EjqAgt+2kAv1KciI2O9GfDkhm6lEkEe4WFrz3kioUwgawFShN+MoiwOur2D
91kTfYifCY2LOUw2cjsK4XifgVxyqYuY7EdlwsdIIe0I6r3D/Ot0seOnUpfTfqONHrjfkBoX72sX
ZjnBQC45gh4OFRL2Ljlvz2F+pkFBUgn93Nz3evl6r9nlxPkGeuDmRcbF+mZdDNOtu6rvKgTQDpMr
fqYNa5kKVBGGIwC4ft0pdDng7f0cxXvgPRUYGdznG5cN1I+hDIoMOf17v4wfqZUJVAbvzmDap6lw
c62brWJHTL/tlnHyfTCffuK4OF+v4QS79GUdDJRLCAUnZXQ8v4FnTaAoDvhjxwpI8PqJzT4qdznv
nzd4bKMH8zekxsUdHN5hjDeEUqCQEYY6CjtHmzfe+kSGLbmQRLxfA+Pn151eR1K/3bu3t3UU7wH6
VGBcjK83lTtIGgrs0IPdeQD4F7u2tEmXVarBwWlvhsu2eh0h/TbjU/EejE8FxsV4AdsYBouBd9t3
YCze5/LzPVmD6jiqDiUpd5D5Yy/3ml3OmW+gB2leZFysVxsoFDHc0Zci7LLGr4dibslaQbAkgg7l
g7ldt0fdLud93kQP4udC42J+E6X2MEtckO4Ne/O68MjbS1xKtw0bujZkjG8vfrK1Vexy2rsbO8r3
QM1JjIvz9bpKN+x5IC8cljtkRf1VXSsIk8Gu3F8WrTuodmT1+yP2/uaOLfSgffap4+J9E0XpULDh
/CyohbFfwOITwcE/h5NakATFRrcXn07Y6XXk9Nukt7d1FO+B+VRgXIyvo+JlmIookCgIx192Z7Ds
Lj4WCklHitrNwvYH2oLrtkO5O6d6p9gR029T5uR7YOYkxsX5rtykwyUmwOKGrkEd8O3Fb6yGPTyw
XI3Pljj2Kl2OmG+gB2NeZFyQP23SYQIm22g3wbq6r2fDI96ee6lDkuE+KZgLmGz1upzzqXgPyqcC
I2MMk+mBatV1q1Nw+ooG5+FtL34yDbsAZNhrq0OO4fbisgc/7TR7B2eugT6kOZGRsY6CQdJEu+0c
nUHuImDdxftfsLwBx1+KhwIK3euvh+ZPoNY7KL+W7oP49ftHxrfI2VDHNkAgBOZSh10cvPPVlQmG
fG8okbB7Ajjn69NWsXcwPpXvQ/lUYlyc7+E8iiFyS6DSO5E0oun7dAO+H8PuaqhjpUG1yR1lbumq
U+tyxifSPQifvH9kfKP1MBssof6UBoNxd6j49uK7McS/oJ/D+Sz78Df4Za8N9X2n1zsIn4j3QXwi
MDbGUDM2H6w2FWyzghL+B8+KX4NWJ7CGAYvUh8xALt/gPtrr9h7WfBO9ePNC42L+ELq5M4Thhr13
WIOtG7teLYp8v+7q0kH4C2raHPv963691ety1qfiPTifCoyL8X2RO5v0R5QOlOANO2m7HfD80Awh
TgLbL3WyrzbHLVX91OpyzG+00YP1G1LjAv7wHA1T6h0KXyCkwPabvU/NI1cmkBHYXfvXodOfdOpO
r8tpb2/rKN4D9KnAyBhvkmKdPzvuQMsXUABWhfMZ9pFrPhoGAU/SZX+qb/fth6NyR1y75+A3yha9
0UYf5OefPDbupTvMuWngiUP1C02DrM83PXE4ZkntCqGonGv2sOk0eg/oE/lekE8kRgbY2QRPg+zT
gJiYIkPZOentWjZEnED1fthXfXDJuDXJh61i7+B8Kt+H86nEyDgXQeCWQyWVQOYn5I1AaYvdxe2u
lGCjLVFPnPOTcXqv2jtY8y30oc3LjI13yIYx3OBow/E7sFUWOuxJshi4a3B4MSxN7idhvOEuOo3e
A/lEvhfiE4lxAX5044GWnyGUDSUtoL/+omQomaiQZ0Bg+XnX2znDvVPscs6cfA/OnMTIOKew53+o
rRrdpBmKm8Cq1duWe3sIT5cO/Ha8+/Gg2ztonzXRB/iZ0LiY/8XcYVKIIEwGCxxQ3HmfdsAvSMsT
qBSsQv3Y/USMM+FbvS5nfSreg/OpwLgYf12nkPs5RCwUckt0mC2Lv0rhhzwy2KClI7Lv9BzknWKX
U+bke2DmJMbGOXNcZg80VndHKUF6iXzYWMXHvaVJFy3VVYlbyPq6Pmj1HtBnbfSCfSY1NuDNUGuX
MhxEDH37F3tooV4RPAZw5MreeHPh0K9r0Os9tF+L9wL9WmBkjB13qHM44DQsOOnu4HDx/RkSFDQF
DsKTueWNr51C74B7It4H7onAyOC6ECpZhwOtTMNKJJSiwt3ei+31xso0VC+S9FcnaL0Olnw9KvcO
2udt9EF+LjU67gMx7yrDyqIMmZ475nyvhmkYlDiBUPd+fYNLHgPmoNi7eL+W78f6tcS4OF+vhzlo
Hihq4FVLh/0Z/HIlAdstgV+u7TfhcDndnVqXMz6R7kH45P3j4nuzce2hdsDDMQvdYTlvm25lAlun
NVE6lCPjuvFWr8sJn4r3QHwqMC7GX9bsAy0Gm0BrCpybgvbW+o1kIjjTEKo/v3LSXg/RnW5PnW6X
sz5vogfvc6H/Bcz/WcWTu0Z/fny8PaR4vLG0//HDH//9z3P9b3sTXUdwUDXE0DL+Dx8C+HsO1W/+
/CjDCjQctUEUdV9Jjs86AHvePQaKuDfoYM9fY37cMAZn5m42hz+/pdL289cvL93puh/2/4fb+Cl6
coe7G/znr8TNIiMq4Lzexoi62/jrYXvff5ze+H//w/0BvgnuL58LKNB3v8mKIP+n145fobnO11MG
317zSvKfXz18+5zo/mt84/s6fsXLlz8/QlaPDIW1ITx15No1dAJhd/7IgcCp1Gad5X9+FHQJduFo
iCjgg3XHLOjAudrsXpJh30a3axZJCIPVlsEZZ1GaO/B0dMlHUO0ZdltCqSIJiTDhyiJIbds+OESC
Ax3g+A4o/K3A5p6PhxuFjRyN/eqx2//+gRXhp8hlefbnR2jq44d4975OX6zoigL55PAYKnAsLrQG
w0b8vL6HoBG8Hf1Lyn0/DpPSXtq15hkoVuqpnyWyEYlKYyhVENA2UkOqaNVnzS69KSlrlRZ6ElLd
VoJZlngPYS6ltJRDQmMvukeyf5eEgdGq+qJAcWnKiJXUQvJXXXAWWY5+qATdpZo3DeP4Si5QNcta
XzM9V/qKkOrPkOBfQzGvKRJqM/Qq16xRaNFajAJKWHJTKH5G41JdtZBka8DhF5+zHH8T9ShfCph9
colMEfbUpVr5kSG2HqLE1ZChkFAuDMWTKmxioVILWorNOibRN0+IfFoW7pWAAlOxdRoqwXXrouSx
ZsVfyKtXZRkvSuJ+kpRqKhR1NEV6uCzibF4kiUBjQbtNcudzKXwuk+DODantKVL+SY3LryHzNOoG
nl3RMPCnuJZWmeZe50G9cPOQKWYjNf6qydXHrHRSGqkeM5LEUV50jX1KCiGmUJxQowpLGuo1lXsT
Ycv9osWRaKh59BjoKKKFS9a1Jt2EOHsKdRZd+5kT0zxQbUNP6hs7Coghy9W3SmQ/vCyfYlanM7do
9MckSJ+sqJZpmXpL37a/e6rbfaJ77evlJ8slqk0jF1+HSLzzW2xWfhtT1hZLRSy/FE56JcVBde+z
QopoWLIXVOoPTiU+q0hy5qGqMwNmJfck97FRpbJnJC27DVzrW44dZMiFexvFQkFFIVBormo/1Jp9
Vh3rMVXDZMnyVp15bRVO7djPaVEXizTy5nlZRrRVPM+wiX0nx8FMSmSRRkxsaeyojqHiYuaroUdz
MdqETtCavlXNZRvLtE1rcQbdMbhCSfmjDvNNROwfAWkc0D51aV7qd37QPKR5ss4b9OiTTDFxk/yN
/WaFI8Ro7hTNbRaI0TyThFupsG7cok2mop4ukeWQqRVk0ifmBRK1Qs+wGLnCTlIECxbo8Ve1iJpZ
SPx5mbKYpo7uJqaXl1/A2j65WpqaRKy+VpmI5rkuZ4abCzVtvfJBUsKlQLKnIhPWJREXjUeu6iqO
569N84lteI7iJnVtJ98Z0OOv/32MQvhva6t//rEb1X7+Nt9E3Y7ujH9TZ9+P7/pp7zubeTTwnCU+
mP/d4PE7L/6WDe9M2q9tONRHhWM6zm14J3Ww4XDEsAzbJDUM0W7IC4Mx4WDCYcdGd/QZ7OjYGncN
XjqYcFgI0SSwtyqR4WxbEH5twiURrC6Yd1j8hB0f0m+ZcB2mbpwJh+oLsGmkWzGHjX64e/2VCXfS
SBIEy/KWDXZdw8FqbKRJmM9rwakjqng4WUapYJDA92kUpPpUSUi2kjLvRRFt1XC1QKUhYslKSsTA
xKnvzoRICeaB2DSm4BVGUuJNLbkyraTWN5RGkk2cS5XR6OiuQG1gpqIdU7hXaRbF1azxywfVle4a
yY2oF0clTUVi0TaWXArhxU+plmXXvlR995OgXUtBcm0T4Yvvi5khokQ0xbxJFuRbXGHKdA1M89QV
hCunZqtWDmUqpVZqZrHnGp5e2jPBSW5hTPim+GFAWSYXVMuj66BGz2EaC3DDcvJFqEI2E92qpros
/O3G7otaZk9VGdozu4hLqpMmuMmkxqKS69zquP7Lq7SA2nJ85bvFrFXwdaGE4BPhIKOslL5pKJ/G
qDYtZMPbFHGeezBIxl56FbmuRxkrvkeK4H9ONE83Ks+JDZTamZkR4iwSLPu0KHFM48ZODZ8oX2pF
fClE7BokduprO/Qr2njhfdz4hdE0qjJ1VOkB/AhihBXTDKw4zBASbBtxQHwj0WCkc4n2FBLHnsHn
62YoS95Mbex27iv+VSskj5rioWmQhq0B44RB7CaYYT12qWbDcFqG8TKMy5Smmmg4ifw5rppPvl48
FJVfmYKmbnInflLk5DYKo78sxY6onGizJtVLiiXPp3WBhSuUOdlMbC37Xsdq8GipejpVmaYvGkX2
qE/S28p2vxE9kMxKsSgc7n6ryv61msvf2rgMDFkL27lHxK+a5rQzGIERbUrnpnbSG73QWkqafIoQ
QExFYGJ5MBBUiWYQOayowESfYpbED9gPbQrfy7VdeIu4ew1DwWhaNZJIBbtdSAKaSXlmir6CjLJy
ChOUiA3M/JI6pFiw2r+28jibSjL7zCrtUW2CW9FyRLDp/mOi2U9xWXxqAjRtiuhLS1JCQzn5jGR3
4ToE+kppWBhZS9utYPQMLPlzkJF5qUYJVcRqxiK0hCdtqmTkociC6yxS2VRhgTBrI7gFxZdLGlU2
uF7xLcuiaZYqN0keg8uhfXY9GJDhOcloUbT2VLYQfBeWldA2ISmtweliqjWPHTtceRI4T06TzCwt
duepFnlUbAXRW2RKIruU1Upxo0reTSwJDnXC8M4tcwn8gEIzGM5vrJTc5qJsOKh9sJr8qiyauyKV
bsGFNORE/h6mtmjkqf4S5PGPVpOfMhzeBnK6tBVyo6f6d+ZWhDoam2ZY/ovFsVlK5Z2G2tKlYVqa
kP1j5GFoYiVRaBWwgtYy0005bRTqOoXUOWHIf0ZZqn3TfIGkn2Pfb6/rQouM2mHNijSivYRxPjD+
FSk2lPtstWCZFFFganHZUBWqspu6AB7I/x8ktxOdbnj69SC5LVl5PkZ2QocxUptA3S4ZtkzosLwA
U9dX8xw4ThAyeGBJQYIanAT2vf0cJKFGAdSAg+ERBkkkYgUG3cM8B7J/YE4Eu9khpqlC7eXfGSNh
qOHHSKk7zRDWPnRI+4bhGtLGXo+RFgF3UPBCvAwj+doWmgV4nivmlDCVkKRNRsoZTpJlWXoSTV13
HpXWdaLpZqPiqaAJNIuTReCjq8qzAlqo0n3I4pmGtGs3qqe1p1qmUjUrOxKvEqRcCaoAAx9up3KQ
LkviLZTSu7MDtvDa/Ipo8bSRQ8MjyoKxYK5m7bSoipkssusU51eams5trb3WPXvh6PUid0ujauSl
LkhTxvJZEcCUKq/ugrw2ojCmZd4YrSLNq8A3ajVYoNiZpUITUq9qZ2oQz4DKfRo1ocEibwr7IGY4
QyZyJWa4rJ62uJ1HRbFUbftrDbZMCtSbirhXaZPfEotNRWbV1FK0mRdho02cVa1Vi0K35kKmLysJ
z+raMdJSEGAGmMxK7K4kPVs1LDFFRZtG0PN10Z9ZLFthnE/Tuk2NIlUWxCcuzHSSx0qD20LBrKjc
Wanqj0FNHkUbtRTE1k1qI4qYUxlCJs98IbsnkTUPgvqhVWuHanXxN8zRbgrXnbIwXCa5srBFT6eS
kxhti2da1poFaaZF6NxKcpZToWjnagIetkUiGtjuF5gyzLM6uZJl31Qdx6xh0lnl5Ma32msn9JeZ
6K3sNv2ha4VbzpgrzhONyDONOM0mC3Ey1cTYXqCiUU0F/PsnNXB9Iy28gCatpkwrgTFTDxpnJbax
YxLiS/oXPcBJnlNiC7o7r21w3b4RPy5jI4sE1W2pmqH6IVOUEuJR0Gf3kZX/Vzz812ZIhsK//2i4
XsW6dtGzLuixlzpYLgTlMWBVRIPy7zAdhfMTj+497BKAStKQjQpRBCgtCz9fWy4Iwopd2ERUoPQC
BoNysFwKnNQF1o5oRMdQdhz89d+J0IDBO7NdhECpHkWEei0QD+pCSK9tl9aksuBUmC0dpAlGW6fx
CnU/KkXOl7n4pUhwuopkKRaNVtShryRRYGTdH7evbH8IYVMGNEfV/o8wN8hevbx9Yfs3VpRgR4rA
opqWU+zG0Sor7Wgl2rYT7H7f/VOH0V4KSD4Hn0NdBODQsQqFKw2FbLX91/ZH4YoaeLuF18yERL7z
dJmtUJYJPt3+s7Ii0k63/4QYVLTyFQ88VCTHEo2wkM7UxC1WTiUsEwXCGVJt+1NF97/ggCU0CeOa
YtWheXtVyf60DtNihUQtKGlrVRWtJYammsqu3BYlNMySxnRJQj0YJma+Y69RnTPa1PFfKZIrmvva
s3AHJdD+DhvVuW0kb4WdWpj5SmstHEGJjbBQslkcB3e5WH6qFMefBnC2jtEgq6CNkJpukdKgsMFp
Km1xWqTeXJRsd4GVdOXatXuV59qMVIVlisz5FqfyVVPb3gzmlogqUXuj2QGEoOTicx1kc1fJsaHM
66RtZ1L1l++UziyEGUNR1QoVKzDqofJVBCc7q/J2qlqEum4gGSGrNQOF4ecmAzOUaRAPUYQYz3Ty
oNuohHiKVBgt0r+xVqJxnNZTbHmy2YjkuilFkaJQFxZiA+OEm2WxERUEzaoU/Gkh8aZ5Pvcisf1L
cO6r3Ps7qNmUuW1LFZgTJZaITHBd0Yy0RWVCcTHDc9qEVrqAaKFV15KNH0INKQvRTamku3e+VSgw
ggYCtd3cDFCQmZJOGPUc/UbJ4nqhKOiHwATVZK5EVkkQf5L9NPks+Stcptq0CYTcaNSY2qKmzPSw
SqndSIrJECqMWGjvNZKlMydjU6HRBTgcnlzZuQZxxBQCdIVc/y25sW34kYtmNdITk1nqU9W1ojY3
vld/Y1aSL2K3LKmst99dS3JnSG+NbUdpH7IgCiF2V38SWcyoi23FdNxKNhRHebZztYHBUPPNQIPH
xvLiJXOZNG/CdJ4VVmDkkrpCij9PQ4jMCWJ1T8S0pnViZbMq0SHCZjfTEMa72smJqfq6v7BLearn
aroSS3eG02rZqpURp2p97Qp6aFqfieQvsV6aTIfph5riB8ktn4JC8MymjT7nucgM1NYw/EnQf5A4
i1OpWTpyayJfnCIrTgxZkFxDc7N7llaF2dSuEdV+SgWMTU/IoCPmC6ayjHoFzHxq8AX8OEFXgu0/
pqLMYIaOrsR2kSjKiysViRH6IV6okXiNcpvRTBEdWrvgmOty9ARPB6M2DPhT0VVlCjFtx4QAp0cF
cD/khsDsRDNdN/1W4sK+gkCEEKvRCoGvY/lMuUJiRYu8qWYoLxCNIpjU47YwmKQ48GT500yw525L
FgHMc4QoS+eqGJAZPECfo7ShcdN8yyoS0hSWX6ZNp1jCIsUoZDs3W8fOlqHyGCL1u69Z8QzNXCya
VRJ+VzOCDIacihKr1Kk8q25g/9mmwFq+gBTIFnBYzISiEJGZ+tnXAB6zhSaXmWFXLVioIuimqFcW
cappFro0JjdQ6wXwhJSUeU0JZnNPjOK5Q0hmClLtzUlaBVSr0EvSLO0w/ebbBYYAvewtwIDMAwW6
huOENHHYndp9SJSE87ashLmjqblpiTciEkJDrlP8qRCVlwCDTbWLWeHWn+rSzW+bACL8ZZraS5iK
WjWxv2QatuALcutFi9gyhWdMBMdm1gZNTB1JSGjj2s28hJB2mzKKwYczq1J8lnz4LRTttS0YqavY
Ru27ppUyQw/BV7Wc+8a2hLnkgOUsRdWIseaaeTC1sxieRkduwHpA5ENRv8i1CP3AFRitbTswap1J
pp0GsNJQhIbANHumMS2awqx/qeaSbjRW4FI3qawrB+auMFenuGrUaVnpG6UG81LC1H3REOjn8bJo
Sv97oLJlbMFIpafhN6z8EMIkN5CASyMP3KUVubYRxT/0iEkr3yoXQoqKhV0Fj3VoebQW0nQOUYLA
9AJH/YQd8OEZxHR8wVq2COxm8RInEGCwWvkLabTSrH0kUD+rmBkxAl5urZUzWCmxYwVN7aBZatq9
p4PzLFiFoSOUGRX2GTzCQrVkTQ4hdRSW16331MYytCPn+MryjFCVvpdl8l1OPRmiaUVmJoXcGKLv
CJR47Kkm1bpuZnHohkYh1HdhGRcmFCJZeU6SXcnkTtRgzaBhfrDUJOvvNBKrpe4UMMo4aGmFzhxj
STGUHMJMgdwGCyForHkaOIsK1iohbtSGn4RY0ClM5qglStY01KJs6TRqYTp5uiL1VYagS8o1zIlS
x/vc1F5pZF/SsAvVgQ9ixm1e0kpu5jWp65WFYSUpw2Qhe2EEj7Dht3J6Bx4/xPR95zEJYSxqpQqc
fjHMDJ+B0aj8H9gu2TSs5MBoskYzPLGQltnXUokXpGxu4iIGQ9M0c7UNvkKyOjbipDADBSJ62GU/
GFEhGIrTdMqcRDcZDCp21tw1fgsrD1kOqwdec10KELBESWK4UOb43kbu1BNafOU77RXY6VtXje0Z
hshiSmJ13ojqreDNyiyoYVok3rle6hh5mcAEMII+kbHMncOupntBwAuCE5+ySJp17ssqaixTtcMr
D4m3GsMP0HNgKStoVkkc1/PUd1YE/JndDx8cCT/z9Kkm3cdYNwXFT0zsVOA+lLgGOxBlppdINEyq
aBm2RFxF3Q/Zkb6HMKSbUNz1pi6YNsU+GPXWDz47cQxPnkO+lxABmsZ+tKhhnWRu2WINtk5JdOqG
+FEsGaOO1fwt6rD+VynEFP4ve1/WIymPbfuLOAIDBl6udJkigsh5quEFZWVVYgzGGGPA/Pq7Iqvr
VPXX3Vfqh/NwpJZSKEaIiLS3917DdszCPh1dQYomHl7HlpvKBMi+ls7xkWUK8eB2fCmtBk0DzOrU
juFRxXO6RxKIVPK9tloVAMl02iZem21rHKfIJ46r43xDzNdl4qjbZl7CslEI/dQJ/IyuCcs6GmDN
SnqbTiqWgKI5hqnNDGntgYf6fmi7vBZOf5oBEobLnrmX+M1XCcKFbLIiw6JKpacHP2mRQHcEhZpY
ljmt28jPVx9Zdec/UB42uQMMCYvEqCqX1c1pwDW1O7iVmOUqUgcz70DD9bZ1dR75vXfsLqmtOwxP
Pvdohvh/KaO3CtuHLYdNo4qkLCzXjd1uvlwrG5Ap8+ysMga66CjVmM0sUlVgelWSPn4Y9Lyf/PbR
spdm4m3umkVmHx+HJvMlwrJTlIi27Bfgf57acrbVXcUnAgyQkGqwrM2E4yEnTEhfOvP4xJMO39Yi
ky7N5lzvSQc0xJAVcS8A5IjcvRkZS10rusLj3g8VOnPRCcpOioKVjBTPUTrXaV8nYQpUAhV+q6Oc
1WbEwmBUxXyiKlF/DXT9zHckyzoQTY5J4vrxg5j96bgy9wWNwXUJQHZhRFar7uvcWCPSLgrmI/dM
sS8zK+eJfo4b7VZ6iNacJQE4hL7ZKwm3WBHF4qtoJ33Ye1ACjtEV0ERnFhhSzfBVLY+Cx9inBPGC
ufJm4J5zkKSvEuU/b+ApOtU9tcoh2TL6S2U00Hif09ekdfZ0D1ldoTmuj5+hVnm7jsjNMZ0A8wPq
NR4+eJA1IvmMPJCVCeFXcqBt2Um37MnyY+lqp9iHqm46sCMue583kI1G+tXoPo0x8U/N7NsquBQR
gXRKRnWYgRsEJiLtgmzUBfyaACnGMAoD0xRAtafUHccoByx9D8hfHUKxFJB6qqPjJlNV91JnSPrG
bBy0PYnkYbI0qsbLYW3e+ii2p73eBWjS4QUYnC+AA3vJgXXNsXV8mTkNm8ATh/rgo3ALVgZwox+/
IKNI0lAg2ERBPs/BlKoRFCv4gzhvtuFZIdiW1M/ZaJdz26pHIOk9gKRoOTvxltk99k7WHKO9dyrd
zq/IHl56JVtMK30Oky1LDA9K0ZXuymwF2NAFQTCq3LAwqIwND60CR65DsxVDZHg6ip5UTiejUyQ/
tQ7dih6x/OekDlZxTxTwrGRL+pRfRiGZHFXRQHaHrY9sWjfSK6Pla8QVhvso/Ey4zpQ1pgdRNCN0
UCdBWAGN3YgNszvmg4OKsDnWoLnAO7TxcUqaXBjRHlBZXbf12lb2ToS9ydYZp4v85knahpYzn9nZ
iJ2e5v2S8nG3qikXZcKilybyvYxFOwKexSAJ1ZkOO6/UkA19i2ubETy4sfzU1KiZpU5eVOshX/B8
/XOYW+YOKQJPVyT0S9SSr6wbZbbY8YoT70x93xT+tJ/7JkQiFHppO+5TzgGEVZOLlDoKtykd1yvV
9cuJBV/FkOiUSLHkKn4XxjjVx8F1GTKwOvTvV7FjjF5qVzA+fzv0o3lZpN7K1Qn/9pCirkh9tozF
x6Gm0ZQOfWOuAO5+JOnF7nv3WEh15almrvzOeIUDkj309wTqjJZmgN0WDMxwzsWglqqlgan6ncV9
2lF5XAFJUBHMJevVlvWOWsr5U4tgVNW7G1StEuHPW91Ks6ZTiNZYh4a0C/VUNIMLvsMxoKw25uRz
s5qjVkExrxPKykDdJUPDDi5V0XFXNI9UklTL5bnfh4/Heg4tTONsY5FcXqKkqCvK+cPg0ajcrOwq
v70HV29xxdq+BYBdMmvisOKywwIqaXKjnKY5MPhhK5lEdT4rItJhmucqmGKwsp38vHrdjLUh4ekq
WZd5rftjPI61/2U0wApEF7Mh7SeGwRzH9yjFVAUIavx5qC+rpMeQ7XI179XHweXLfoQ+I/c1FQgb
oIG2qN4B4uLg7PfKdygwTixrvx8mM1J0zCErQrdyL4fdjE/DHCQFKEGV2zZ4rXXXlF5N1vMeYVDx
HcF3Ryg+NkKe9r1bzwNdhCzNwIdi3HqFUr0vk2E5NY6T1SQpEQNcrC6MYuSI4O7jIBz3m2vkYzhH
OpsT71klvsHCWRctkGnb8fYsp1CkC5nHw6RJtSEpPWjeHyJH7dcMIy8LvGbI/c4Lrlwe6bTnL531
G8DEDw54WTPTS/bV5Czy2tdgMW6q+1Cf672+Z8MUPY4jUgM3zkYG2kwPdXhXJy3iKuu/z5NzqJMl
rtrRbJkKdpnTjduCdqBfZ2QRT4b55zBq6rQLUBhsRDbniXzdXXGKu8R8GTQHt4e/kfufQGCTNCC1
C+arlefOVfixmg5ksV4zE7vbKQzCH7Ppn5grkmNoXFtufnRgK8qzmsntYW/b0z4Mr7UQ3tugZAVQ
4JMlwn+YoP3JQw55EWkIq1awtCietpuxVd/dJN7zdkdpKecgAlbIl/MqkxMI/eh6cWdZJsJuqYjX
5Kodv3lr75/H260XwQMqEJJPUqzl1CZ5wBARpd3HEyeofJvRE9nemKVoGuQTlg6knNbIHFDd5pMa
1LGrp+lqrbf6qgn4Q7i+2o11X0mwQaoz04Jv/hNN6Gv8qW+85AarYpNPc+g9sdBJxZyQ0zYOKJzB
/kE/tetyd5LwEFmdXDHZBSmkTV42CT9PGhEdFrZV4xh6+TJ29hD57xMb9hMN+XrYkY6gAImdotf1
k9wtslgXCQaPgu1aaW0Lf6ZLzuL1W++0+jYc9Ccm4wBk6GXBdVxAqEkDwVqMxfRjEXaQUVa27QTY
B13W0LRldeKtWXIJ/91C9yqezFyCgHr6eAi5kK3uVJ8Y4Fo4WGuWiq++SnuyuzkkcVO1XPDb+XJw
ZJwnOsTkS3TpWygwpIcB2HuuLHnQPHeXyD0tyXpsfAblxjJUyeVgyXSHqn79+RD5AF1HQp/nTTUl
iZax+ji4l1sxVaWcVZ+1lxVHsTvdSnv6eN7HSl9plGdQVzDkCsLdxowSjeSa7rWs+gZ53MeBbDq3
NYav64JXM5RNIg2BIFQfSU+t8aU/bvUe78tu8F4+Kh2JsiYSzDtsmzccNwwUbAn13VMxO4ytOImF
JkeHjsmZNDqTcgFgmABWqT0CuMUO4Pgb/POWrafIcsHf4+sBFDEHTJghpTVD/HDuNq/zs6WevXwH
XpAGG/2x2M072yA+xzH3AP/tY5+upujlA2t4xbx1AYvFTcrr7onuEDDsEdDjlkBaBuK9y0epbrnC
tRYVeDiEdw1p6mKpqc5Cu9bXGK1j3luJEClJzgqna4sp3tltDO3IOiwH6atzE/cyiwGyAz5a82S8
hJrmzvjRHV+CrjBdk/eKkFPEo4eu4e8AtboD/t/dtpUjc6ei31uW2XF57rg4omZrChubDhJIYAYT
/gUpuMCuaO1Ailh7tpz4c9/6P4wdBhRHnUzXhr2ijr81zXbowEOlTNdzOSU8IwAXER6XclNYoiO9
1Sn+S53nHxMoCVKgi0vhh/WWBmZbK+hYEctjO+Rjix872pXII90l6exDQuOHabDGVx10rbnZo29D
l5zmpL8Syq6gNPD1k/1TuEYV7wpFNkhIkx4YHdSP+aiZSl2ZjwB5c1wZyU1H8W5ziWH7fjbW6w6R
2R83r+5SJK+84C3Qa+03aa/88Yp0AtCmw71bab1cEAcDNG6vfPw41AsQyilZS9AZadMl6poCK+0d
/mNzgemuibrawAdk/iS+QtIQHomober2fb7P+42nnbNFV5pUzc4jgP7HQtXgX0bv86IB+17S2GF9
dVFdp5y4+kHs7ecGWdGDHvG1oZ0Fej4LAM5IB9u+eUQhwP3r2UK00rTsUe+jkwU1Vrw9DLNhFE+U
NNcRcuJFzxDGXP7RygbqCsrdTTY0ReeUt0jFexnNL0MCWVcvomdQPy9hoL2CmSA4RHN/vUaAQhJa
d0j8xhvVxDWIBQdqDO5x1HPRSTOPHIfau4ZyFWiZ09WZcct42j4Z3kYnx7NPcdyXHrVJPiJmYVWb
rqASyzdr1mPnbzPAfG8sjccy5vD62If0gRAQAu2S1IXbrMXu0WsKKE5rF7SJGKdK6DUdRF/fd/W1
sRCG7mTyChesiVuvC6j4YMitowAErCDlw26BWmzOggZUj4DAICf+DyeZv/sEXO8gx6xxZI/E+EvD
7php6pNtlhSoYZO6SA9SACcAsKCthVbJZrj2lQfRVObptYjE2qZIpBV+LBdBpa5iZ/oaTsH79jaA
JQRxPFw71oUwtmGfBv6GSpUBvJu7Yu4wuuc+d7FVTj6Md7b1oTtNgFoFTrkJPT7pAAMk2h9V6Mao
l3wojoPhbNqvkH9jpq20hnL6M/fWFfCAX87a+invmik3Pa3GjubuCBnpsgISCJg3YOnyvbwGzDIp
fBXB84l8lpwvOe/852Am31p/GAu1un3KdvkyCEDlnmm7tPXYeTKTLOdtQ6oMNHGA5nUHHD7Zsqkx
50YTPEEEPB3raLkSsnvqAhNkCd+HnC5IfkQSl4xbhkAxvDbQIi1jSIFITXvmgznJPPUQARhZkfXo
2V9LOvQybbFgYafPrB2P+yCXPI6cB9et50cWkE/SJl+GbtyAurHkAAlzqRm9IXX7Dkk1z+za+Gk8
DpcCjYMzGrAaMWRQvNF9qmOxYPYj99Cg23UPTqEgnXMyK3DjxEL9Rn3ZZo4Mp3T1kibFwsbTvnW+
aUcfwrrOR083JW/HsYg2LyjiKYA8bjkg/3jDZM/Z5OLfOGwUsAJBcc2cLCK3vjgvHmaa4s8K9VlK
p1EepAuyQjfeS9TP7QE182mPx6tmCE9Bu10AvE7mgZyuumSfIdwokdPcahIXUz/RzPWZxmmud1R3
+CG6RzX672Taj2DW8Pmj9csazVEKvbE5CdVfsyfoOhENzzQcwAApip8hwSkWNqrr2llT7fRf3a5D
stLOn0AihJnyyS0HOHji0jmrcIYuc1/izA+QgfTz7caYTLHAi6wTMir3Ygyh5BwD4kDLUE4To9kc
DX6xDT6YQSXLpU/e5lril9lHet3w/bRcJpQGRlQ705hCnRapEeVAOGKKYJ3QkMOBsUFwCQkkHnpD
DWqNRg3kRgVaN+brUJsCZTlG4ZCZPvoKdPNNQctbBpCob+spQoeRp1ZGoIP6CDUEksTGf2uhVeus
dE+INfm+iRN1wRElUVPE36ODNwg364coSh1+gYwgJRcrT5nr3vaEv4JhU2U7zzYFeh/mgcMfJ9nR
NIy6h8ViiLkbCLsBUzqfdzsU/Th0aTd0UBDq7SmIZCXExEuI7rd8Y2Ag2ejmQs8TZhdDUI1iWYY2
bec428EbVc0UlX1UT2lgkVe6SNfVJo7Ifj+rPsTQJJSnavGuWxCc0Mi9Bm887P0bMi5fHAO9+hTK
4BQqlu1rRAtIEmjKLpLBcIsvFg39jhgTZcqN4mzYlvPcgF3YEDMO3gLkle2miEXyTQKiiiCNL/g6
Ae2Jb8DlUpgwAB3KJZB9DM19wA71Jcf9fYguaTAn/B8e+/0SZ/fmPkU51mRq0F7Whp2shtlvehCm
uNm6EooCoAgqA4UzZlYIPIWVTVZ+H2NB/P36qSbgv0X/PH68/eM1f9z8ebrLy6G+pUhOMT28yyli
39x6u7eDxbtc8HL4eO/vuz8/xO/r/XHqv7z85/XsOroF5EkI1TVfs483rhc0p7mcfA05lA0fl/Yo
845id00qGvLs7n57iBp3KINmfgMoZo9mHruDkrE8QrTMi5HTN2q747J8apXEauhDym2ZvImiqerV
8AVeCPuV9QjTLIquYmLCo0N2IFaXqiRZE2RDf705KKErFaPAmY35Wl/wQuRPfzvwmEIR8nEfqoPE
Kz5uMpIo0DyXV2k34pUIgfcuwUmK81+f/zhfNACx/nmW/nK1jxd9HKAu/XWmnw8GMI8wKpE5Yw3+
/brfH+vnuX7f/2ev+WePBc4cnyJ9UBcAPdRWVSugxjQKLHTql7vsMk71fz/7cevjsY9nP+5+HD5O
8PvuP3vvPzuVMHJF3ob/xXQhR0C0AVcCb9Dg22KAX+7/0wf9cULN8ft5eXlT+/tNH/c/nqYK1Y+B
3u5CHUyQ3Hvgq3GzlpH9282Ppz4OYZsDInNOv9/+l0t83PXd1U//R/Rl1+3bJLV8n/9qIfnTQfJ/
/vf5TCKow/4/EtrX6Xs7/Cle++kwvLzrlxINGtrYCxNsZg+ZF6ReMHL8MppgD3tsGeF+uPQum4TA
q/jbaAIvCbYMidC7BVoXgqf+UKIlcIzHsPn9+0q0CGLcv/eZELTURYNNMJ7oBeQFf9Gh1T6FQXNX
7gk7TdXF5nltm1rdlRpKOMB19Ri/obNI7N64Sg/OVeCESASjussg3/CrxZm+myT4rqPu2oMKktJe
FX2/nlt/hcICBSIkxFd0bdnBOmK5GQapAR80Vzu4OuBJ05dAAZWVlI0QxaAISImG78K6mGN7Pc5X
UNc7pdNR9yjXer2XpHtkie4fHTZtmU7QHjTmnzWZDWws8qGGiGCxzVW9X1wp2jvW2kKoBsMgksvm
3oV9Cm6I/pmo5dkY+QwpLnDOCVcEaJvo5G5o1jOY7stXgPRUrrHIpL+hghjmqu2649Z2X7izfnVi
n4/FurP3jTOWqXmrAtsKcEtY7dxxESaNpZJOsUWTr+9a30NquvooWP5HZuf/vnlH0dDkX887KLt+
6H+cdpc3/Zp22I6FwAYbBugjHKFcwgT6Ne2i/8LUgsnWJWh7BDcwVJ5/TDtsTo55ih5nf5usf067
S4O7/57I/44A1AugaP3LvIuhS4XsgoYeBKcePvqf+s81Dnso45z5FAVgDQz8D+NtHTP6jQZtIw79
Nl7bEPKDJfk6LJKmJGRnJMIo2fQ3ui4qW2L1RL3Vyf2Qf3cY/x564M4WD4ofK+FdtfHZEvrk7vZZ
hdQUpHcP/dIf6xAEkV/TW0Od560nn4IW3JM7Jy+mDr46/mJzvUGjo+lCQazsXbqDfE5RGn+TvWsK
yI1Q5w0UvhuQx+Ou3VyOAsrNoUbh7tv3dje2BKfxusfB2SZyhk3HfQ8g0+9MUNUx+DTPbbPdD299
2c/AN8w99aMSxo630e+gQVQQdEo1ZXPIb5Tsjsm+3WhnP9jGvWsvPjSB6a08G+bDwkw2B/4z/LLP
sEwTEIGGHhaC8+6z/8A29QlYxXUQkG9ekBzdvusxEdk1r/diWOKXKHSeVn8pjU/g0Axeg3r+2smg
mtflTBb77oWrexKrd2W4Bt/b6pvR8B8BxMMF9Xj7NK0OuUNKF06FWRmIGMbPO69hOFj5oz8306Fb
12nK5L49r277Osc2d2EDBrMAVcxeURB8qYWCM40diOUIG7yUsRkJ4no7tg0KSSshXqlZ0UTmm7uD
H29dwCWTySHK/bIT/02b9cHY7buMW+DKAOTSASEtZ5BG5FojzYON48UNnTYLlHl0p72mcMVOUEUC
xo1eFQl6pbP/xKUPS42PYPGv49L/Hb7/mNDm6B9D0+V9v0ITnKeBF3leAHdnjPYvvyMTth9BDy8S
ISjE5GfQ+hWZLg2dvAitfiCGwMbclzTiV2RC/y+MN4p9D9BYwsNec/9OZAouQfPvI1OAdjPoaUDd
2L8I6C/K9T+cp1bM8QS7oDh1s1cAi7gZ4+VN9/u1CZv7NWgRhhKTQ90DZZnNuebnDVaMQg78ELbu
LYRvd+0Kkc7OWVabDXOZyfvGUQ9YRJ9qrM56b8rAgWt7c/K6aWHTS6JU1OFtndQVS+qc0/BMKUqy
MTqOkmdLBKehcipWB4UxwMxH1KAwZ15xKBdbI54Gy/PW2rNeSRYizpE6/haCNRpxsnjq7ryozwJa
o9rcPzU1lLwt7c8xafpi6/oqSrpb1FsF4Os1hZnlBBnzybd3G7WP3YZA6Qt6QDXbwOsHCcDc3YQR
ptu2A8P4sUfRq2nAH8OYOPMxW+BnnHsLyGbD5B5zMnUQ5oH943POQ1B9Tg/BHTtLMAM10HQrnCxE
OqXwlaSjq7nnKDu6wxyqm97wvLMNZLP1sUNG5BFSTASu27iDCJQ0433CnRO2Nio29uxDahez9mgb
eztpdiWCLwsfYQXtr6aLpLRfzU2MPKxZmu4kWQ0UBoK3h4D7J6rBPcT+aXTCUw9CJpydW9n0n7iH
9g+sX7bcd7ybLlyu47pBDgbPzbzxAo7VVxVDvhr1KZXjae35QZg5pR076ZUf2hnK7NjQLCbzwbVA
CMBlBw4CIPmiKQw9Q3QzObd7ID9rIKRIM4uZQ9zKIUgz2/3kijdqIDWfCD23c5tHxtwT0Elmevfn
aEm9ZD/Gofe+QpHpEhD5VjEQGFuTWh/WBiD6XXSaFfsOz/7dmtQAvtaS1GMlZ7xYgGJv4/jOhp/H
OIRfFI5kuKdd8jR3pgg2IFiBaeXRx8fMl23ygMr3zVUiR9iF+PLVq62Xrhhw0hfQ0HTkEEKdFeJ3
aUl/Wtv1igVTDn/Kj850T4F+85RsLotSTqf66GBIN96FrHAl5K6sK1fCjqL3T8Gmr4J9zSdjH/Ht
n+PF3oLoOisVlqTdb0TXlbJ5W1f/LBsBsuS9iyUBzvuEdDuXoX+mGprsto9KxUyRoNmAHqFRNdM3
VStSiM3c1BQDAqaMV4+JXFhyGDZR+QEBu+rNYEzgsHb9sw/yNjLuKZASOHwHaxaHIYpPcHbj2ngB
2IiLZPmm9d1bJvqSJttnQf2Kyv0WvHdmdLRkCToiJFYfGtie55bBKytsOicQA0jLjo2ToCmCKHlo
AP+vpZDDga6fA0h1/N05wH1QOlEApUHbDxmNoQysG87AEWJlTZqQPQ0YgAyQ3eSBnIeRfAD+4U1t
IfV0xAQukQSWiYrRp4INUQqEK48kWkMYdQ364ugMzdUSwnTKxGs7eiBc5sM0DOUADZBjbCoc8RIQ
caih5q0h91fdWpBtO0S18zK35NyQ/Vbj5YwXF8EdWdYCsgl8sr6gAhJh8KsrRFt2BPba2s+xQYOU
wdzIYXum9YWz1PSqXqZrsKzfIGC/At70qPbpHKhnhwJXIymDuQ3SwTyIoD6rTX9a2NMy9TdkhhQ/
3m9lvKUUJrxaDOd4Q3ykFCpUU3TRXsb9c2zWqh9fTW3v6VbfMaHT3V5FI01XCJfXZEslf07QUGOM
oF+mNQRxUBd2HlCv5hYy+E+CL2gRMM6gENhYXa60RxM8eDJTnbwKwnZOW41xx+tMk+SlWeNjtK35
Pl7UQ2tpnOHd9OHV0PfHVkFwPY7vGNnpytXJcYaDWuSVBoRukzAX9X5opf+juXgegov207vzgzrv
dJLP43YfQEi+LjEaHICdjBG/nIA+QLCa7V1YeP5npauVRN87sWXz6MO+ro6jGiGTGOhpqmNouR1I
7yFyGO7Y5N3unnjrXfzuChRPj+QVGvlsmu2W+WCaUr44X+Ac2lPeJkdsU/Jd1MtNwha4q/u8c8a8
8eCZcD/vZDhMHFaFaLn3lIGB3AFQCwL8ZVvY/g65FgG/2m0actQ1yDfaMILYLbzTHAQ/ot0sT//J
vS65l+/C//uvc69rOTWv/5h5fbzrV+YVoP8WerAhyQrQbOjDtPyrKIS/zwu8MMAOQhGgkIsL+o/U
K8JW3BD1orcX3v2HnxmpF+CbCFZBQCDxJSv7N1yBXvwPqReJsH0V0i9sF4wULELS+GfqBUHCuoUa
0lTrd++9np4TRiunBgLiTUeyIKHquHrtLIzHm2ewRATnbU6ewKfBSdG8LXZCaeBBUqfaQydHA5Xj
CFOPNq/AeXIVkuvGbRH9ev7dgM5dqH8yc+xCTsArAFUMNgZ4V3ytUB/pE6yDzzG4dogmITjrHKCS
COIP6GsBz5togx+EJX3Vox0Y2oTsd81gVQGVW3TV+7p/aTfD7g0CZ4Gyrb0SrYNbCMsBv1mhKD32
fn2WvWzel8tc2S+zZgsR7mcR25SgF0IWW1idOkzD2annU09AMJJ5JtCNebeObo9BHz7YEIIl6P6R
CIhTu2IhEAJr+ji+aMpuhRnPEPZ+jxt5t6LsKvSlpwLoWDfTdexn3VJD0M23m5iEyOHWBk2thPHA
bRhewkA34zMkNKuhISzohi4/thucHIayMK+RM9T9FKaWGJuH8epuL8kQy3Sz64GoGQ5HNh1GAu61
x+IarvJaBNHtemnPMaBhSToHHBaM4BsAZYH/JLtr0YLjRGULyH8TP/oFuihDeACUS1zaPgCHc1oK
wi4gGWtmAZdPvYBlCiUIoumrA78TdB2WpNSAkd3JKIvIhxRkJOujoWvzAo+zQp8SdZP4HQpV41E0
8IqPKFI+b/4ChGzwu4yxtTJxnDMFVm1vZ4gP+XgfdvGdy4Gire2AFCuQdeltDhAx57ZuFFzPHrrH
kC18moctgUk+OPcS/22GliI9ZHHQc6KZRwPpBoEeMt3dNQKGOHynnngBwPEZGlkomBv2HtSbKPwY
6wdsYO+jYzenEDuStSEiGPt7cNMM7Ou4Ro872a+mZPuGPj4mhUwYRF6yzmasEhGhoGjmdav+E1Z/
lrSIZ/86rKY/vl82Xv0nFS3e9iuuohvxZbsuANz+R6OIPzBu+l+UhiGAtt9G7F9xFbtGoLOp60Zg
LAHI/YlxY3tGhL+PvfoAdF9aSPwbcRWd9/5a0kJrDh2250MMTwi6Iv99XN0SIpjb7jPkl8OD8GaK
JjM+O3jh6EI2BjzEkrFyHV3wCODKNtUvsQvzXTzNTt4MzoP2KKxxNdy9AzrNsaXtgMm0OoekEGJE
b36akBdCd5KkK+Cpxq7PaJuUCbRBaRem82G4NP/pxy4+ETvDp6Q296HpvPiH2wMqMgbWDgT4Vso9
S5Lp0Gu/EAFSxlDAMBxuJ/gO7+d2uI45ebE18x5qf3/Fdynt0qqCONPm5b7oPUj0oYjr2dkR8DRC
NAdrMy/hC65YY6+dHZY/QuWEKmS5CHbhWrbDN0Vmnv4/9s5kN26r7da38uPMabDf5OBMitWqqqRS
qbUmG5Iss+97Xv15KH/6HDtO8Ht4AANBgEQpx5LJvd9mrWdVNRawNgcfgxZPKBNmdJ9uJRpvm9Hd
lIP51ub4ZzB2XVuGva/V/DUPkfAbVXDJVy/GAAmdNWLfcQ0W5GgeDrWDQnoaXfo192IsrVuytb8O
sw17claGIu/Zbh4tUYfgKSpPp4wabKf27Fi9SzrzslXyR0sHqjaAcYpztHqdY7zKHFt0B2vK60Lr
Kox7umpzYriOf3oRYIkuzOpKZgZ/blX0IFW8UG2Hh9vXnItYQ2UbVpTdusr9mJi5V0w5x0cfP2kJ
3rxMk+lyaNihVXUFMmLAhqFlqOLN4CVoCo7KYE2S2dLpxL5klu87xvU4tVdO5sZ4INrtlFB4U6ou
ijRDEaisbDGsAze7EKFN1Y2/QFMc3GGqqi10ZVrFuu6VDo6coGy7dKvXEgOfUzvoYXgyQ0vSi2f6
s24k50oP7oWJBydt8WUq9j4NEFbW1nVs1rrXapFbLZMhyjdDSOk8NSbwp3kZwcyh2ckkCw/dlDEP
aPsey898Mle+lc/Cz203DIAIq6Lk4RvihR1EBzOb1pHuI+LsqR9ke5ul9nLouvugM3wvcbiFbZA+
C6TjhxLBtmdHOB7YXH9uu/Ihm7ATV+BZFmNVbc3eP0QB9tqRvreQqER5SRY6XT5PXwKGRN+LyLhv
Q2srjPaJHJrHJqPbK4N42PRY9ReyHCwcutY06xrr9Z9z/f1cd/91dXl8rqDZ/v1Ynz/1caxzCs+I
Cjjylvu+RPk+qYR0S0FuvjN8/lsoz6f2DCvXEPMaaAF/XFoyTdSRpeiUyyxkfudAn4edP44oKcRt
KnUwHCwvId3/eJ4HYVN2KKexMyvmZRoWn3PdmY5qOm0BVLLJ01IsmZSlZTntFdMqF10n4nVb5xZ1
D7rNIca/jkavXKu5eWNPtOkCRN4svkGMPiDuwTsAUSwrxW6oMFQVYT9Cuyoxmjk4hSi20NkW2gq3
WbTsmlFZ59XEMG/CbKyEkw6FJ7oZC/Q8CqCrjR/4PS1t/5CL1LhIM94cdBHQ9YSRYZRGwWZEE7hV
U8fOEOF4xaiATnjAuYIKpZnKs12B//QrtgNVY5/KKnwpSgkTyO5PVl/Fj42fPnQWlm0V7ZBY+bjY
lq1epvaqdRptO8YA7NTRAJ7Qh5dtVq7jyLq1rOkRLmayTRIHc1h9LSX0DJ/KMdXQWRdJsJn8Uh29
RO11BnRjMT1p7yJiP+0LL0qDeK7Uo10lxnKbNZF2YcD3MJJQLMZEWFtAYoxjetwkE0yiJEdfjywx
TOIW9WLTDcJa/HmZ319mwSvwz0UaKK9/WjzMH/x4nx3YxPC6wOtgd/kBeel8st85NHgF2X2yN/3e
/fKmEzGgzysGFApUTt/XDqZm8yWDeou38Pde6RnI89MrrcMLo8+iexQu3faPr3TCaitVq0RH+wYo
gzV8F8SXiZo8dJPvgrMwB2fP6qQ4RXHv0FqIszP1yNknXYqVVKWLfBpDo1IPD844q4BpjKMrTok7
BqzHAG9YNgL9VWr3LmgTt/MEPg7ImqlUjko60Gv5Dh+vaILRc9BTzahdP7xTE41b7sEakls1adaq
5hdL2VpfwQPG4uiMwyoP1ZckU/RNhLBwoU1VDKpQ0V+R9Ckrh+Fh6w5nTbTsM40STuZ0NThNiViq
PxdFuqU3M08Kzv4zfal7G2cqMvwoaUPMbEP/IHArmGp9w+xCXuXKkNy4WTsw6rbFshkM8yGM/RQj
aRQMy/hdtfDnjXp/o2aY3T+/UQvIUr+6HudPfbxOKHtgfKskKyGeYULELfQxTXI+6TpDJjZ8lCsI
EbhUP7oeFnk2jzgca+ZFPxFkAUKo2BR4E1gB/iYEfMaJ//xGcRdDSXTRFqEW+umSVMfKbI1M6juI
0IY3xg6u0eHY2eWJS/IiqGZe9MQ4GFOop1qFsgF8lK3iqTY8A7AStT0Lj32hy+A1M1N313G3wzLF
XdcpqcSzCh1vp0dhftmGpXlhVFm/StsKTaiA7eTX7uTVdjhc9+AEbo2CDg2uS5NwndnVoZrBStKu
qnMHdnDRZLZ/nsf7bKZ7nUXDoJzctlaQqSKjNPOUC101ofqgrbnVHL3aGryvD1Olyp1R+T2GXck8
C7jOWWny0YusceO+090COG+Z7m67dNipuMy6xj3a1PUjIEwN5JCIw9nFv7F05a6eAXLovTe1Krej
NuLeTcyjzyavG9tHOMK5Z/vGNlKzXQOdLunqow2tTnHbYBHDr7Oks4Grc64mcw3OpaeTZIuE8/ZB
BHxrViFuW2h4bY3uFTpeByUPs84tPsLQk1LfljNILzHrlQtZT+3p3CDt0XviPi9ZJFYM5cMLmrg1
S8fAE6B1/d7E1cNSEnZfL/otG7CLGI6PC9tP1W0gf9D+bENH1+Hugjrd93guqfnuM+iAXT9u1Dhd
45dKPdRSSwFHcGZzCKQD2P4iuShn5qCV+OseCOEAjFBtoqXFGLsvq3UaQk2xg1MOwLBQ3VUK46rE
zlOkxUa1+A3F46GKowtWEdumLg6S6d7I6Z4DSAwBJdqsQi07XyEi2wfwiUXnHxRmYO2obkNAi3DP
GF+BXswdbW+AYmw6VS7DtEd6IQ7s5tapQR8dsH5kY7GPZY6pQWH5Z64qMI++6RxKsI/qwM+ht320
rvl6ssWCJc7rMOvE6YUvpFvu2kE7ZL2ZiF0/GDEGzAmDfm7TgnW6DyDHGcpN3EXZsoVGlh4itTlF
WT6yf/DpSpFFLv3Sv5dwJFkWTKyrs0tzBPRNRfzcNel2CFDcOlbNaLUbV1zN/l5R1D/zqW9iyjmY
7l8O6uTtS/0r1vd7nt1/8hrm4T5CGlqGb33MX8Rg1ieTf4/K8ltx83FKM5uC9CkY9pN9CDzuL60M
XY5lzhN6G3kZ86Tfg5gaf+9lYHMx/3LIfgGLav8kwMyNSgot7vJdhuEJ7Fc+gSnuUS4AWytA8igz
xYZFmo7gopLJqs30Q1MlV3lMtWGV5mVZB/7TUNMns3DbDIV2KAP7tpqYHzP1Orh29tR0ALhiu3lr
jOLWaYvpsmFR8pLHWGwtVpml316XZpJtTKW6HuL+wS7Nz1ORgaWPPg8+xqPOr16czPGZedud15lp
fRuVMRvwyXAa6HWRK6NtbDO+jTvt1OJ1wO0iQXWBWLjS1fbgGOi4cgdOmrPOtHDdqsYWGMB1ZZne
qISF3HFcH6fGCRa2Xt0UtrlTRNPsxqRCfsmWj9W2C3AqrJmjyFenqswrLazD4ooN0I7m4mBW1q0S
aDfA4q7gg3hxor5qqX5G0MKUIVY3WR5eBklInxifesX0sji/bwu5dSu40D2LQ844yq0XDC2XMnQe
A0d/tfXgQMd47JwRtVvtq419resBRi0DBhJGCGM3sqmtnWhltAO8bbQYyklY0LiWox9sqaxvEleH
0tao5aZ2LvvE3zM63EW1e4yEvTYgI7ANPIJ7v8pkdw7r4ZJxzZMvmz0ogOvBHK7cKLhQmL4R5nHt
ZAUYidDZVIjCFkkGXMHJDXFllpLTMlMqhvx/KsBvPdW/7hO3aLvf0l9sFBFyf68BnU9UPZrFXTqP
qQERf68B3U+aS+knqA8/QmK+ny6IrQl2w71jWky/+dRHV8VRha/RUB2NuTnRq9rvDEr0vy8U57gh
JrLURPRW80TmrwtFmSD9jDE57oRsavcZYl25HiKAU0cRVol24npD4NmDVaTokp3G1erkK6eD5x81
jA5M6ZVFzYhWBEFbIo7qe9SeDUvAZuqnDUFAxWyrdMbpbLQFNn7mGq7jribp1v0yxZgU/Onwv11z
1r9ec+vn8a1p3njw3vOSvscSzR/7aEh44kDT2kRaqO8NOV3HR0PifuK20oEwkifBCntuv//yMM7X
nCBA9P0Z5ks/PIz8chp8uHkr7vzOw2j+4mFEvMho0AT6ydBuxnn/RViIrTs1Y1+1dh307fYgwYdb
6xLLknldiU5lWG0zhne2jPcAJseZsBETdoU4syVJVsIJ2ddCvIZCtVAMNDlNvI/iac2ubxdCxmfJ
e10SA7GwC7QlduylePI5kBcBNwE7Bn2ZdM2XMFfPUevc+JWygms424XNoxL74Ar0csGF+Bg1CkND
DInoVkAhqLTbvmeMJUxQXfXTaAac6vkynRCEPP85at+P2rk3/ucabvlGtlpb/eLh5mMfDzfdNoNj
U9PFf1X7Hw833TbPtfPNDfODdIPhFYeowRd1qjke4e/PNmUccyYaY9qfb9vH31kxmrwlP3fbmA1s
DmxGYpzoP60YW/7nKqkfGjWacsyd5ktOsMOSgClig2DV0ICkNz3AekY7M0RFzemBZK7NYRLPCflF
Cxgv5cZti2DlyDp60PDBuAUDp84ukHiyYLITvVnblW6vzaC7SpPskJdZtFJK118lDZ1IYLYEmchp
nTTiunKMvVrqV5Wl7bI22NlRdyFBKRDgVfrDdlCsa4VHf9kADlyWtZuvWr+EpZhOd5FtyGU9ZkD5
onIv9HAzVnriaRaMBci0C6cx1hEAYQRf6ZViAjOuyWQx4rEk2gvEsTaw+ZmYdsdmN0FPNt7ipt/0
soVzXQcvZRECA3ZOOt81BDo9AeigT57ZqeKgKp08mUVtrlhW6p5tjgIrQLW1q8w6VOV48gf92Crp
ldtCcxGxUTwTexNu+LWwu9dPIKJX/YyWsEdutCJKStrvLN02uHKz2n2KSvxHkavQRhv8JrPWvjFC
uDpynCIvKeBY8GcIwDAdMRgwaacVVtJN1Itsn7ZhDZdY3vfGtHYdfyPBfhroYSODaB7kKJbtr5os
hzGT7pKm8WygyMaI1A0KsqWhRzPjNeLdTWd3xw4ihuK0y2a0ViInHUYT0C6Mo21qwc7op6XZ8de4
ctzqiMFoyU96Vai3aDDeasTCepXx9KRbIzMOBSSAXij4x7PLkPkBT0i9aBD4mb68i8eMCJyoWcAy
22WZXPj2i9udY773aNC9Kv46YHQA4XmK+u4YWob+ymrFPw+9cPYxiQewSepgH9QAFog4SPCHs4UF
i4AU0qx30C09vZP3ut9E8ZwcA64iD8XK0J6IIHjws/6hnaeyEg8lxM/UWZa5hlqo86UJTIT5LaKX
cwajLpGPncwZH9zZGXUtw6viNMNBE9UFgBhJAVeKYTDxWp4STJuATLY0mp9q9yDKdmHV7gp+3CaN
YGZi8KrAjk/u5xHFbRESt9OTZJDgOUkDiCWTZwElDnudxxW3xXhrdc8tZ41sZwniwrSQmjCdMiag
W/mN2d2bw9cYkWzNKt9XJ/zwtYfdctGiZe/62BPyJQ93Hf6zKqq8XiCp9YnZw46dMATo4Ch1XfDo
840DjYGf2a3+3Brvt4bLIfrPt8bx9fI5rMa/3xrzxz5uDSyWLC3YYTKMnSMW/1Kfz6X79/iSebPx
vSIiGYwl5axN+WbQ+GtBZMFwRrPyHxfGb1wa9rzT+CGmUafCmfsDzXHtud7/sSAC5eBPetLruyku
s+IyLWvd4VturmN6SeXU2w45fdG8xbdmc6Etx4txthuadfy17PvG9HrWmQspjEeGf7CJ8+LRr2ed
VWtlNOm1Z9QCz+LgqR2qBk65wFP08XPXOCD5tBFL+HSPFt5iGwGmjdsHXGgkLqqyfBC+fkjd9hS1
jevFwZCeaiCKW7vBAbIIeaFxYGAhMoCvLRFYbLAbfdb6NF46TruG3vRKRXcANBYuxyJ5HueDQshD
lIH1x3oFaZM17eCvOw4qfoPVoqksgpisMXu1MxQaJYGJwP9t1oyKOrT1Okw6Iv2sUmnCXUCMVujP
Puw/L9L7i2T+a6e7QIyXNX9/j+ZPfbxHBjIuOlaqr4/knv+2FiZdB3kGNgow3Aw/7w4doeEimtW7
37rjjzeJuZvNDpL3zP32sd9pLfS/l19zzMfso7TwVM1ZRT++SsmsXFEUEi/1MI6WeIo3ssc60mRE
n4Yuz1eXucGi497euiN0mUkpWONjMFYk96dR2toyVzBAOwRzeFHcAe0NQ1BTNVL7nEiXVagWiBox
KEd17W9FTnKmIsMHsnXhtAQIMxnWoURV/M+5mqhkkrYn5On7zuA29sfiObeagzVKgRxJBMjP9OdQ
Rc9b5irgtYGErKGGSoqPWrsMTDUmEqjWbyoDuWpSzCYmhTs8pGqwQ2bTostvDKW9bUHPe0EdEOdG
ievVlQ0Q0yxfptG/9l15C6e535kmMNwSEuYQyUNsF1siMA/9oGDEZl9hxe2hi0DbUhAkFwr3vueX
7dk1pwPukwPItKM56Vuz0+2VS55lQFEaLbQ8OukqCXiJUp/8DjXC5JPdyvhRdHcpNqpUXeAPwazE
oZOlHnz2ZOOWEzLQfjLWQeEfEJjV21bpOyCB/KPUGnXlKEX8AuiXuI2sbIARzRtdCJ8r5Fj+KdP0
e9Vtn7o4ddAEOWxmGMlrWrYcMH2yrnL2Td1ZhIEoISjSLgYeg8AKVB9MVlLMKvEFZFCwUAIXO5Sa
VmtV0ZZ1FrwNQY0YFo2W5wz4tDQwiItuTCCR0/fBdeHPOK1RS7U23lkzwQxB6J+2mgjcRcflYJMj
A2KRDvo2nK1mA7alNeJoaxVkDEPiWBs2UaASROqmr2ni7xor1Twqy892QFJbF89P2gCi03e0h36Q
2l4GjSC0rgCPqIT0yBHfXp8z4S1Kd5GMhLg41XjRl/F1H1R8uC1w/yAA95MnF9cPfP5W2RehxPLb
KMUWA9ltZITKqlNDic0sHpc9ZBYebxC5TjhM1xUpEvyp8uu58HLKvC1wSyV3ST273Kb8xp3yF70Y
LGzBLZD0SMGiowWrXmlsvEe2UWxm8dq6nyMDUbEQHlgBqIxie+3OwYIZCYP5WF8GGuG0JA9Kq+hh
LbY3eT+etFy77jSN+puwwkklJrYik0I2aHGcOdIQdjjw0mDy/GJo16XdvqbBpCAgJw4xmIMRIYP5
yOzES0kwpZeUAW6/XFyW3BmemoyQ90LhMSJDdFIGbwl0mqVL8MKsMDsrCY++Myc0NnNWY09oo5OJ
e9eJKxSSBHcUc7JjNWc8BiOV/Kjxww9FfKHnCeu1aCxuQNa/SSEQXEZ59udK+jbuMvV/q+2857R4
eUuSX1xKfO77pUSOOk59xknvU9S/zLtweghuLIt507flzvfqjng6lxHCtzmYMxs9Pu4kG32MmIVu
5uy15SL5rTtJo7b8sbxj4GYzd7UclzsJEd2Pd1Lq2yUPqpntfF1RV7o9bgJQ3mrc46Klz3Akrkss
/QuRhrvIDQ42aHfaBY2IBaxqIPNpLaYqopHTL6QhLzimN6ox1YgnZRbgOcANN8y+uFHQyEcFgGfb
N7WLdHbY2Zy2i2Y24KXS97ivrjjBLsZKfawU4ePbV4qFo6XxQgF07wkC62B1D3ci6wMyH8yvUdWD
JfAb/yoPKjDOeR7PC9918m42lP6NNuL1zWc7faIDhE3GF81pv1JT20zR6HvUKDqMEbepwj24CELk
zKh5EZCqG7vOPsso+oKPAglsAheRuGmPEc+xNnPcbvjM6JUh7Ys9ka+5B4/gRlj4DOjyd2mNqZca
kr9xHZoRe5s8vHK79qbWCZ4FheapuPIXupXEUD/GeSHM0nes5y+QIFPh6F8Fo0XeCZizpc+/MhEm
HccZR6ya8657aq59mwyq0Bq+uPo4LXBy7avUSrEq+l9qlSxebCHr0jIyojuG/Kh1/S3in6s4bR+L
0kyJzRHiqxx7l7VvxwZatQ9OChQk4Nt4agpNIy1Gmr2+RUD0HMXxqrIVZxXEYmu3UwE+iO18ou8H
R14oXPYL1NEMX1J5P5KC7Y2VNi4IqzO9fE7VNKdMXpBh2nmFrkZePOiEiPgpXO66XPtFd+rD6SoZ
wDpKowEsX1PF2LVzB0MVoFIxPgTphOUmkw8Rg3wvhpCySIzsxg/wU7Z5a7GwM194IACrYz/xxkxY
azJNt670T4hEbqTBj6b3+2KT5tZBCxGHxE6xkZheZsviZ7VyjnUPAzHxn/IcriEpT5Gen7j8vuAo
vtKk4CBPK6/WmsfRST+DlwiRB6sC012505jfekNX3cRV0Xh14qpeagnigqN238qWsJUhZHJEFMVJ
6JBZqx5IYA8sj5flq8Bs41VqyZovN8kdr5qLTvZ3mh3iJupZYgqSoQxzo1amRZwIuDTLiYHHdM4d
Ki19W9nW2ZqtmhmeTT+KoK3NZk7ZlKdATuPqTwfybQDM4ffPrfzy7X/2z8nL3097i499nPbWJzbk
hnCEbmjvm/fv2w37k0r7QbPOsT63+X/ZbnCmG8iffj0BZiVmE71H3Pe7IPJ3jnv2LD8f92gCNEOw
KGEdyCL/p+M+lHWa4patd/ncRk/tW+N0pJ8ElbJMjP5LG9lXsiRvgElZYc9qpdJYtSZZaVgSjr5v
czpELT65cM3Oe35kl6Xa3OdNHV+yTz+2MWTqKqhvkzCHKE7uWGtISKnGKsQ87AbpzoSXi/0CwKiM
kcoX+PAErOJkFbUzDNUgyCkOe6y39O6+ILuPIZcY23Wn6/ssw+k6xObtVJg70hAwc7Qj6Er3HIlU
MmvzV6meORe4Mi6tdyTDxP/FqA+KEcMcHuQRZjdvKmjlFDR/wvpFxarv1mKnV3wnNtvEAhHM4FyR
lndZWdOFGxreUJoek+p1QxvROdd5NHiDpVwjByPZe4qO3BqIsESCsNlp6s854WajMez1EZ+CKKL0
YQKN2HFC26Z9sieCR+97/0G3omkZ5S9O+6UgiqQsHFJJmTOLGg+iXViXAezpZUGA0IIEYgQ+pf1W
glGuC+1EKjvJXuG9P8Y7V4l3LIFWQddcpibEFVkyBoVLHBIPrdUt8iDTU13iRNp2RTo1IGlCm4Z6
C4l9rZBVIKJ6HTvqhq6OE6M9EylGRkOIUHMr+myPDX+PNnqTCPwvWAKxBa0BIL8qur0rupZhtFAO
NlzssVdx7uT2vZJ+IVQNuOX0IpLgemoImDKA++RxubEzf1/2w15rglMxe9pj99JMukOYsYlNx8s+
brex9TXvHnIjuIHL42VRsCItnjmlmxxhEy8aU7+yckyK/HZ15ULDoenL24KQrIXbhXdWpBMo4m+c
sN2VxI8Qu4taNg+8OuW+H53nVAOzaiW70XmVQbWbcu2Uu8ZdUPRekCu3Gce3rdONkZgbkbsXpNVt
IAMAiPEyr0jEgw9BfNNlDt88VjqMlsWTCIwVrdSCLAf65Hmn0e5Q45MJkNSrGkNMjgk2UBNoAuUN
Th6ur3bpC7DXOu4nt9uqhWSAXDCmb85EsXq6M+zV2j92JMhI2a1m4LUToyS2oiOxoE9Rm342Sa4n
tyOvMhffYvaI+i+UpPA25g1LUi/Nq684PJeVj/eeOOoR3GdunAeQ9QvhJIqH7WdZ9SRuOdEib7th
JVvCv8NqV7YoDTO+mBMnRKAlFAaa5UYYG7cXi54wSIDiR8KAAJViRe3rTUYUkQPQd2qtlUrfGwsg
E/qwJcDppjKDdewDaO6vagsxUKGto8a5GFTrgiEaRHmigZ3sRqkw75vRwemRHcvcXWsGyRo9c8Px
URvl7ZBEC1mbXmL5CBUv8zL2oB7bRng5mvXe7T77bFkTTcAY93kHYkIos+DF1MpjhV8rc8tV6dsr
3cy8HpAAFeSuHDKiOm2i04orctFsBI/Qz+65Y7VoIeKo5cWewmXmJ8TK+H7bHuNeJyNUaqbYk/f+
tZuiU9/JBf6GRdsw4nTMTdFWBDsTSVSI4DywEY4mda0Or0CtrvhvLorS2CkqtOMMC62Q/bbsCTgG
S1nhtLLgjKghKAQGLQNEKhIOLGLapkC5Jl1BLNPQuZri8FCp9TssGZ5qssHsOIGWrU51RGyHUasr
DtHLkt8G8TBb1Y1u2bDBXK4uplr5bLWlz6ZDXjbEr3mFT3YNVINt1HT3WotnY6LMjrOXsQHwrKl6
vwLEMttiJ0Iye519DyMLT0vUpTvpG5+s1oEVW5E7m05213ngUB6lyvr3643/HbrxNk/562e64xxT
/JoXYwU5r6n/G1u8fG6ef/iH1btq4bp9q8bzG4bw5mNsPv+X/9sv/kf7cDsWb//3/zx/ScNsGQLa
DV+buSf8SRdBQO+/FByH5xbDxJfn5O3Xn/yoOdxPBhe9QVdIffGjxNv95FqO8/0r/B6+7w/QWbCm
tsSHkPu/LaZFbDrB6e+B5d88GB8/idO3zQA/RH6m/lv+n3/+H6hlpzzMmpqM41+4JlCLu/y/WGWr
pPP9VHMQXyOckpJ6hykLAE0dNF7TAnMnSQtLX03UaBMNaz8yXhzyZe2y/IqB7olkvJPdzgEsgkys
0BGEOs7waae4Y0V9Z1jll2Ik9USTZGliYFe64ikbjE2rdBckI+0TaV80WXQ/Os1VD5x32VTukRmK
zySoejYz46W24+fJjlalaj+MBHqJmJSQiAAkJ1RvYN57wijPheKr69iURyL27kohH4uoXGXYiZIU
hIEtblor8phIb1UfOL6wPzeWvpVtvtXqGgCCz9qvM74yrJ11eG23gIJMcjp+q4V0GZLGfb2s0gI3
+IRR1Uq6TdUQL5EkMclsUOmI/btO0vDz6DeXbSBPeddsQfekWJpoSftWebTYYSciQ6MoMayq50Yx
jxoqE3dorxICHRuMKbhmrppErMrOvW4QM9uDdeMbxbKdB3iBduhh0Qx6d0hUjlW1Z8JsqMswU25N
o9gZcfeU9v3TULW7nHOF8wjfrqvFoIDznQlaK28r33OSdBML1MWaS6hRWdKEO2cinRkdJhMGsoIw
dKE9Zrm170YmnnJkE0qFSZjLOQfs3hnDWutx7tdVsEfW/Foo3VEP4Cz4RAej+1xaXbxn4PZCpKCx
bDu5HqV1aZTGy2Tl20ROu8ph6Nm25pJRzKojX1aNu3vWwexTRcqmWL/NRLh3e/lAoXBT2fp6MtW7
3DYvqUf3gTWsMyTqGE1f+shejZFB1BUbelSNeHKch6AhrtMkqXgxdsG15o43g8IwtZfXDPyvemOu
C33lmcyzjZJWJ7ceN31dnK1RIC6dVqkDZTwkJHRe8yfROTe0LTkkMKhz11366NuwDPGnsUyB2LK+
VqvQy9ryUusEciEyfZa6EOMm75PGs2qfkGQlbz2XYL8FW+cnnrcBgT/k+iQeqp2ORWFYtBG4T4uU
1ynVX4eJVjo36y+MN/YI/vd90d4mxGEYpnKNmY6kS3FMmihcxJ2TzfKlk6XXBHK14WfLbrRFnpqP
hBYxEikijx3EYbAm03MkwEOzOqoV+ZJG2u4BnRKYC7DcVgin8Ykb0cK3tLe2fWVeJIDYNZ3gPAMC
f6EfjJ4NghvcBmbjQ2eo0F0Fz1khr4gIW2WKdaEbeIlN19lqQ/IWWcGqa1BNFeXaUrOrribreJLn
rnL58fisFVb6pF12lEuKJaYFcWgIjC14UWnmjF4fiGbZtPJaLUFRJuVehnJYN5kDm8tnlkqqTLsA
ndQjou1fOxKVGNSmG1uTpznlhZ/VlWLAjYia0wj40uuCroW2X19PLpPVnKAEQi0leRcTEg+F1YQX
tskXFIYpLkotZTmSnhupWwt0+mj/fQPsU4VHagQPCrooIZaT5LtzpgS3Q0QQRjok1IMpy5+xnIat
LSPm391wz1XPL41fslkkpj/cK9THHkmOjyyYCagZmujSUq18yUHpLshwN676ySKvFtEHSpmRwTHq
kybyyYGSCepqV9YbieNnRli0G5NU5qVdkyC66J2eRFi93FbZNF5Zjb2D7hcexqZjv9KWKs6PPthD
c0uf9LQfTjYYsZWMAtOTRqpAAK/aDapmdWlHYrjIit5CU119dcjh8Dq1S2nxekj16nxANOTGDnU5
7hXYp6dwKC/TllihqXBd8vWq4VVPOQgKjZobAOY0y74rQp7FQ272zROTIXP5+3XHryuKvxYU/z/y
ohk9/POc4+L5Nf4lHlLwsY+ag80okFkN45atayqjx+9zDuRsJvZMzNWzYu1dzfBRczDV1vGNuXyU
8fWPU22dlB6DMQev8rv086cS499KDv1XYw6AtYzPVfhEFpXHj1NtnytTw/nb7sjD3Tp2uHXjO5yP
T0EqL2sVnKvC+8JZbPYGZ3S9k6NL0mz0Iv1pI/roWh9AZYiH1Brv4BHNW1mjIfen3A9psnPs5Fiw
aazz9JxIuYuEsQ1aWAAVAfNue+kPytlvi4cyjF4cBoZKOq3LtqBaMFeh0y/JmSZYPEFQwbFgaddp
3q6dLD2PsNad8V7roqWT21dxOEMKRLek5F4rknmIXpsPgVPC283XZZWfGWzf9cOKvfaSLIxNEwJ2
SGnTTWPY1HNkqJ3cGAPhM06p09lpqL02fqX7yybONpO9o+eSnpvRbejGMR6OVmVtEZfukFETve4u
O+uctNsw1pelq69J9SHSNX2E6rQsYFeQBEMMeLCKyC0bpwm0A3/yqOdUogbt4Cku1WWdGHiSbnzg
cZFTLNUkJFe0eC3sac4/X+VVuaJ7vchs9RI402LSX0izI31e9WzjJnePumCriutEjtKrRtcr2GcW
rdj4QlnHSF3dABharaxVAl4uHKzsN7HT5BsMJaky7QrSxNiXArqIi009kS+nstUWk+DeApzy/9g7
k+22rW2L/strP2SgPAAar0OwJkVRElW5gyFZMurioAa+/k3YV7Gd5GYM991I4+aGsiSTG7tYa65+
DuiIG3MDdmNj+NOdnrz4KgmoabytGzF4BMw0xEo7LsG6enwqgNx24XiWrsVqV11keNww0XlWEWzJ
0qLhyE+QbTdq+Tqx/w6yGktce65QibHJltWzDinlmRS8h6JthzdTS9QL6BQZHrsiz7dJyQ0ab0SU
3iRKVaXL2rTaRV7heSRfLnuPA+cm450AOBnm0VaaG66hB7e56vAD9prkUL6rCrwaqBEjAq/8fPDQ
0JRzCgv4wSaRvMua6ZY1VeV1eXgV0HZuJ7NehirJs35+jrPhMurNLZ+ezaBZlz4YOAApfDKcvLpo
dbrsRnbcTXBO4ZpbVoYFWt+GkKgGnX1c31wCw1+HRnh0Krr1vPucG/ZTGUR3lvzSsjZsguiaD8yh
cpDz06qRpcMx9j0LP+UInwfin9hbrgLdKLgMGbOjktkqeUG5gQ1xuo76lLt28VwJPmf9e6FdhHPT
2EQGdlyiTJZoji13BLVB0BI3k0UEK8eL2u3PiiUOEjOjS5xtQm9O9s6WiJctt9MFcYzkvDvjEye8
VZ2/o2RaYZOUhVyx6gQaZi37gM0AB+ruTqmr0wRBxx5f/CFZVkZLd6jvohZH4zhuy6A6CTO4mHJO
1CnWPUuNQbB+DHFZtqvKStfm8B5CkdURQZn6J/I37n4/tL4t5/91Vl6+dBEWu39ghVi87uOpxfOH
VpwUH6Zb3kozQQDJZPN//6M49h9MpmLetH99aM3Ppu9PLYB7pum4GkI4nmg8Bj+OsaD1BAt1tvkf
9plfeGzxsr9t5yG6czmwTXjrxFH/9bEV5TVNoBx2XPeaha5pG7Mi9xTLMJtC4zJkyksuNVKLjBw4
WSCLZVc47jaKC08PE53t9ZBsyJ//HLr6i9+IaIUeSV0Sf0kVgF7rNM1NOylvwuWEVg+sckC2nYuy
e4I6QuxsmqwH22k812/vVDLswWXwMVUG6zmy0R2IFnSd5lf4CvSMDMZw2EhbMZdabxJ+qcfnOkeh
IC1M2062qtuqW6ZuuU6DAN1xex0ExLVlYtuFUMfTlDjSYN5jSQLXfFesUPxglyCXN2/So8ViehrT
lyBV6OCdoGfih0i1CNrYa5EGkdrrPAWjupJptyLv2mt69UAE7iGMC8iEsEce1TAk0RFp17rFpEcq
rV2DKOwvuYs4OW1VBQ5W8RTEWIZkqhxc7HELFhnrJMyvhQXfxy1viAN+IlIR3q+CaXd+5/CEz/ZF
3fB4dtnnFnh6nTq7awj29ZI+x8Q7wr4Pgy0x8ae0Gi8pamtpVq+tAdALXx1u331UTZ/UESlVWKbF
0mLgpJJyrbSuBi27Nu3+AKm5XBQ6iVA00q+RBlYoDFTCq4twX4YEIRpucqOHvbINO7ExO1jzhq2G
yz7y30VjjZ4kp84jiJVBG6EVqsuJhDCYuF7shxe7T6sFDRwgl0bjzwEHwd2BiivJU66MjOGc3Whr
GNfJCEYR0BPUWBSbCdpryCgiWzR+aLJWV0r2F3nY5Wsg/SRH+alRPIxkcHj91J5Gu/jSKu11FBTz
WLe2hSxQ6Ns5jEOVv6PloHY8BTKCiBplM43hKZITYbm9AkLGDacr4oquOOkiBuNy7EnVlutakoDp
GIF98ItMtkdtUjlea+EA8kk4hBQhdGkhCQx6tMM2GzxaoQnGLCV4u5esrmU3p9npSNyi1FloerQt
J/v8Q7/8DyuveaH1s2QWs+4szDWoNSApZ4/RDx4ibR6M6k4jSFcZrkStLtRuPJmsVn+X+m9KUDQy
/30+WVQvb+n7+PedqMnLPiq9+QeoBpzUyJb/uhO1/sAIaZtsr22wMKrBqz4q/eyaRm9NQZ9BgZxq
v1d6LI/IcLCuIZH5RpT6hUoPzu+vbxGuxBqPEmw/giHqryQZN/FJW5tCGNz0549ty9EisptN6Fct
y/dQvhuFTqZ1pUNxsGg0USDAvMNXi+lsnDRlbwTxbevoqhcVGuJMYwwWNIyrNu6PBAUe2sB9a81q
nUv5uQAZtxwU8NLdENzosgCCTr/JMF31xPbW9NiWfhl0sQ8Hf6Pk6Yqb10rN46s+0j01DmAINKdC
45To0yoBRhcU/ajR1n4WrEWvbSI0En3Y3yQa3+TMCR9lu1VriQ9Ota7dtL3MK4XYHe81ozzoCWGw
Qd6scpdMbKNuN2Gtw71Iak4eGnhD/yFJmlWquRz3plvVLG99rT8VXX+jKOJJcfwlaJKlb0FPj9s2
81TAOWwbiTUn0tlRARSSD/ilDfszqQByiV1ni/AoWGQV+k4ru0uFCZk0Cw4WTA1bkAUX6On1aMpl
yn1H9X0MIdlDqcGoxyMBusuA0xDAv/L7NerH5z7hf/gRN5FgkvrG6TnWJJJ7ZDezr+BzBCe1tkjj
6IynQLLt4i6MU55yy9P/2koBdPXMF5lZiqXm1l40iXUZD8+GG1ssTggADPt7W2aLJMpw5ljcMUmO
txBvatXC0fMzgpyFn1W7BMx+MOQb9O6L1g+4/Iy7NDaXIxXQj01+nUCo0/DazJEBShzua7Wez6Zu
vNYBTY48IqC3rn00sqWsmWhqRpUke0YHjFXqTgwMZYPPbRNkYFBL6NP8aH1k3Vd1vyka/5D26ryF
7hfq1N7mMdGBwbBMmQxUBPjujCPT6qsp6FZAdPklO9s2VLcpobGO+V6V6o48hmVrQ+lv8IuHhLR0
cmE28aPODxtbSPE50rFSq49W167UtF/qjXPf94P7Ypv4ryZd+UQO1GbUeL4XQzSbziLPiQpnMWgs
1Z2OnNdoNFmupbbc9GH2WMJQvPgiWpKT4uVOf90YgIpieR9qu17sVVFFxwJd1daaDBvlVaJk+rJ0
FX0xyer0u4B/K+A88f57AfdeSND6h0599uJ+1G+WSKgRaajgoJrsd+i5Pzp1OK5sdTCyu+j5CbP4
+aZloxSHTgSoldejfvneqQu+DmgNrl7IXnjVr9Tvv8sm8SE78P24us1SUfUvnbppyjrJpGx2etLs
nSY40gg91ihGNgjgrgJTLJ3QORmJfjSN+DgEzSp2XQLax0Xe8/mPK2D2PTf4mP117JA7AGIVxfgy
4pUKnUIIwXNitK0Hu9mWwPIcFzieGSU3pPsYU7XXy+jUWfV73OQEXXDCJdntbHX1sk0QgOhtEVBn
1WU+WjsB7NmaZrmyZcW519T9LhEU2wjH5HpywmUpyTOwyjOCn43GhasCf2yK99p0eyJ7cwW4DbZB
Psm5zT4Z7QR9fNgdfCfZZ9y1teFzwpV75NoNzuy24Prtzi5Pa7A2PjK9mvv4MN/JNTA83M2V+YCO
o4haG85ndVI8uLDH87Ed8F/8EjWEettUVa7mB9D0T8ZIWwrUaKPgRAIdG2yNfrjBx1ZfJRUZ4yE7
/w0/um0MN0UdbpsCCH4UPHTTLFyPufPkUnXZQvSn1rGvg8RhkRAP2RHy+CHXd33dcRWgYo2Oc1Wp
+ipojRea2mAxw6V8+CbkGGQtW4sCFpWlEznTWe2lczOW/AMhURjmgoccGEE0HZpIJUPWKG/qJFxN
A3FyQ0XEva49mtm9A/bJJOEXJyw/DBFSpnoSlUmyk7nJRE7CFeGuxHdCkmPBEi8HI12GY7YOsVbG
0XDUU31rIF41+vS6DoaLYxT7pIse0qjbJYp9THwe/URfZ2PfLlWB/rCZjNVYR/ftNCEV6J8ReXwO
LUyERIvHuruyCMmKfGSdPGFlJV4LDe0kQpBI9MuOHSBxCPgwAkaYfBkotOutjNdpTg5J3B2F425i
hwgJxOrqRFiAJFjBbdm2QnuLotcoGu5a1dhkFfTitl6ao3aOtPFU5cNnxCBemDYvCS6w0WVSJbOz
DserMkMNYU3FraNWUF1HlYueJXFPZJyiajH1m6CxvWaMp41jpCcxv91jFBNt5z4bdbH7XaK/lWhq
47+U6PD9pQlfsn9osnndR5EWBAsIzRXUVB0q4gyQ+yjSxNeBRPhh0f/RYgvSo9iy0Oh8q+wUzo8S
jUASWCMttmlrAseh+yslmmvDX1tsHU07OgbNwbZo8sD4eQprgjEQUzJOOyOi+HStzB5SzoayNxYF
46bL2IneOFz43URWkMKeclWFLp9PeMFMwROQesJcTxOj5F7UqBi716gtd0T3HHt5GZGmo35GTZBN
Z10hm7vVEvmYViWskarX8nUTFuqVQ//3pQiiYVHxQdi7na0tXWMA88wmVUw0nP6hlxHrUG3vjj1r
TDbc0xdg+QtFNXY9fLrQkuQ51Qs3R+WGI0WGJ5+uOp+avaA0lGq3U6duU+tvrDsXkfJGsgxa+e6q
0DRkhTGrkQTxw2sYand2j5K4I4wmvJa69Hp5XSbxJk+Gpc2wYFvFg9njIE9afdPyI/tIxiehe+k4
XodV9tSpztlwGVqK7th19wUfOwDMDxFlmT4x2LSC/f9UPLr2GXP5oswS+3VoCAYchNvi90STnkij
8gJR5hZRdsoMdNobbrDLOt8D0qrco71YBtZA+hsul3MUYJtXuWJYzqGsDLnoxawYiG9c7Uk3QkRb
XEU7umCuj5+jsrtqBn3l5AmbacpeIzeELE2grp1WW0EcXWguSosw2ZVJeLFy/0nULV8KeVfqrvo4
e7ZBd1hACAq2L3bUrXqn2FedsSjt8px05VPIcli3Xltd3UQmuc7QjCjVN1Fpb5jjloB24gPsI4xB
8Nm3caQrh4ITSdKHKl/DuTFyUhMnc6m2PaucjYYcIZxiVAW+ABsIebo/wvQ9dNWtybtFEuGQq8m+
kRECNIz2PTJyzENlyYTVomYLCfOLFGu2z/eqlzRTyLhm52sFKmAmRtKrOrkN9HLdds1G5+ccA+mR
z83tZj+BBp8YQnL93OutzX+K7D5Rrc8FTX83g84TaOkOpJ2i4x0TVXgRpW17UyXQwLXMVTKSDyXL
F2LXrvv8OhxWAwEeRpveQpz3RitHRmo/k/1zUAuiR+vpU0NaDjr97mrA1+83AXcIbEvB+GiIkRc3
myJSHq2yO8S5aEn4QumglGKTlsG9ORafRu7OiyAihr55DLkYzIu8gbgxdF8cC3g6W+7WGMbGY7G3
TVv3SNTFOm2nRR5c8sFBSMxecwich4DIiEGPCSI0NvmkHKBQLia+SDy9GqV1MAV/TlPG5GSET2k6
ERBJiNlGb76Mfv1soo0VtSDH3P2ioPkdRPzFSN5hN57BOp7Sodu0OrefTHKIKj8V5GduDOTEOIjP
id0cQqdZB6pyZTR8+pyKLC3rVBfdWeU9GKJLFa71quvaCmJa+onUCDajlW5f864/RnxmYz2l6Gh+
QmgGdStRNWenN0z3c8kScAuIqoR/0A/bXhT90pzMm4gV2sgqTSrG1p94jSOuWZEc/7efgsxHUKLt
UoUzDhySXZW1V0O1qsfm5ENFi6pW/F5b/cct9q8XCu+lqop/NIv9cKCY4cfYsP6E9v35PIUDoIo5
u8LlQfY1w+fPpRXmAYuJSEWz5xCIaDMPfTxRAQRytZhXWrY5D0u/xOn6mrL881pzHshcFB5AaVxz
Xrf9uNZUFVMGEU6bncoKYzkBGnaN/JIX1zopDK54sPTsHrHOyRWh7cWS+TvIYRb7RngS3zjGwyCB
kpfsTAD6eSH88bOvJ8q7OhT5UgYWI/rMsgxaEDTjzLfsRBNP276tE/Nk19pwZweh4j+pKUSwNXpD
+/OUBdS0PsuhiqAFy61FbpWwvnNE/qF+UpTg0R+bOzUebv1U2arNhNs0O0YFmcsjuTAbVARW+CoU
pdcWOfEsW7NWk2j7u4381kbSVf1LG/lSNe/VPzSRvOqjidT+cI05sgqZhv5tMP/zTa+ThKWzbNUF
6ihG/u+L2vmQpwqV97WBNR8z5Pf3PB8H5nG8k39mufzCoI8Z8q9dJC4eGP7zslYn8eIrL+yHXT60
66EhM9HfBqp1UBNr7wfINnQBqT/XNroZvSUI95FU9yQM9ku1vzVleUaUvYtYMg5G9gzl65OL081w
83ObhJ/MpOZYHjy2eBmKSBImOTjIxpd+DqSGH8xNUCWkySoS7dnR4hvDcO46/lSm/+4q63AatoQr
5vEe+O2K+XtDlO9NGSK3i7K7OpCrxDRWkwlOr8yuZogOX5jUT20xGK2XGO9zdxva2YrkFR7v6dIV
Bfbqz4HmHokC9ETXr7mGrsc4QRRYc5U6B+YF7/gqz9N1YetrI+TDGvurlOvT1DenRsdIP3/S6Zoe
3Sa6rxGj17HK0o204KKJUvqF4G1eRka1uXBScZ8VzK4EQlUBD+mKwc244Ke4yYkMUYfkRKYnssn+
6DIw8gVgCLT9QYaIV8vpQYnljTEAEoeZwylpH2EWMMp8D99gbquvo9a8o4ocq6ZsiOXsXzNibhq7
wmKJO7TWDI/wkDtVS1aOzD7ldfXqmogH+RvNIp6TScNqnAUHedO1M+B3mVclNQ5NAUk5avKlGSte
VNdXo2QXkYXHMsy8oHA3DRDoTJDXWbrbOdVGY5YvyoBNpHlF5gk/u38EK7WwEhpo1ThyewLf9NJ0
7mJIDZR8pPbw/qC709nqjuWSaWPpavHWKpIDatOb2CFBjFRbBzh2eV+l7XLi8Jm70TKVyZ4hY5Ub
1bKQ/ZlDKCmIzk5K0ubRHUZVsYs0TfESrdx2rrNOO+tuiEePW98+VO/70maDa60ke5TE505sQXxy
+rs0treoVpY9e3VyF8lG1by2qF7HmWDX1DnBuhHxiiZ4h/eQSCumjNqhF+sKe+HY7AJU0qyd7CwU
hB56t3bIAu0dFIcQnTFtEimp5Me+i1EDibOe8HvkD3FgDIypdSkGZzunM/osv6P5m4h7fiVzPiwz
EHFkPvFnhd14RWntWimvesJGcZCsoT+vSvcx8a1dWGrvkj7M57646AGMWzLCZhTtzbbA2iWAH5sr
C4MMZA4vLWJMVbRUIaz6yHTXDjFhwqoeFezPZm1hV/1c+sNuYhui0ho5ggloiiEnWMe6DtjME5wZ
qN29b5otnOlib5r+oq2KfVs/OcFnxptbXZfc9lk4R/a6Rd/es2Gu1Ycxwm8MSrttiN2cnDeOI095
NjSf+Gu/rivfy4Dujrq9BjZzdqtuVdoB54UWsvl41OsbO1JwxIzLgk+7wDCW1mYAMKtor0y9yZBW
B+FyHAaEQbwzVgrpti05knKdx77mqVEV3tlls5Wa/Qbde6OP/nUlmg0f6VU7driv6r3g8WqKktAm
V8xPToeonUrCG2DMbpEYE25UK4jzmxVi3q1N2NJ8f8g6bhlFt4aQ9lYhVu4Fwa+gwsta472aL5s+
3UUk+9XueoT1RtrtDUeKVdlRE+3hlDFMez0LKdWqd93U8dHptiNRrSHhfiEfxabqiDrHgYGGrSrc
rUxn8mJPOeuXjf6US2KitG5ttz5KLxIy82jbY/5tmGLJbjUjAu54E5OvdBjQ6upkFAV58VlJzVkP
RaCUc1aI5JzajA/LHAaIVSdyryKGlyjtT+gnUPwUDxjU16YJ3iQZUQHduu2wFk7CspdnhNrtZdoA
zvXXgRQbB2EQQOCLawUkaT35LNXIODnMv7umrdhUUDpwByu2tSO1sxnyJe/MCbBj+RAJ66QY/QIQ
xv2Azz3vZlt7KXZGSuauIDvWqi2s9lW7CFz3iuSoi1P422qwuBUVzb5xGOx/dzXfuhq6gH/pakI0
Q//Y1vCyj7YGppel2XOL8p8E9e+7MQeBLCY97SOr5GM1hu3GRS7L/zlDIH+Sx1ozPJJbMcBrhAW/
GuH5NVXhL508XQ0tEpduVEjGX1ZjPXQcjnOTsbNrEaxl0IfsgbGPh+NEkGYatLcsntNLWqvVoi3F
wtLCdZS9BWq2yidEsMCxIiBZYeAfWUV5WpC8lB2ltcvAfusCA3t0mLpuHc+q1VQtWKBHO90dn3nv
bwbV/dTpLm4XF6QXnqZDqTf5DuiNFS1o9LNtgnzojJWKT6fgpNjmW0WPt/M3UgjiugprU0eIoKLw
NujNrWuGKyWB/jBEkADK/I0XLQe0XLQ3oMNapfwiv4K8sFjiNYprc404duOXCJoUVdlogQXjP6XU
6IDIqqHxWpIFwiC+1wt32MuGhOzGZvllQy/zS/HUzTyzoRrlOlL6TwRnPodJsrXMdl8alIYhz4H3
FSJCRDvHngyhNB9bzSEmlC5Am8Sba7Uev4W7HtjslZ5CcyWxcu+2TyIpzkbfLNqeUJVkjlepjDE6
kMYryIkmeCXIcRCU/UiIheZzflZCL41CT9fJXQICBElijd9J4mYgvKkWm6aoTyitXmvK3OAj2Cwt
Uij6HVmDG10pyH6rOJU2KCabhzgmrNiBp56w/9dhCVWDvjDGrnhC+8XmLS7qYe+EI0DMVuudq5Zw
N07Jg9xUteWsiZBWt1P22Z3w8ChBMW7KcoYyhwpUqKowdiHbLCNJb21WSraqVoIgddX2gjAPHn/X
pW91CUHKv9Sl9CV6xe77/g8DFy/8qEwGtEGGeHKIGOG/3U8/tvbGLHIR7Mu/z2IfxUn8IeAic/Ok
Ms3z2A9bBoH/kHnLhqr2nzPAL0xc1Mi/TVxEpiHMYeHBAA8V4ec1g+HDYTImJ92pZXqRNqwsafJI
TNFc6HOIuh4ysOA9cAi2Fu2ys1t1aQb2ERkCA4ZdHl21u1HKylxJ3/pETBKUQdU/jyabcSDpNLri
GJjFGc7zutOCeCfKlqQl1z8jnGHhqMh9YTSxBz+hYIfgvJWWeM8H1MOtu1bUmFU3tW2JKnATDwMm
s9mIPakv0AoSz+j0u1GlnmQu69dSGZUNeuYrmXBmzaqOmMD4S4u4nOXaiMsv2vRld+9U07aK43MF
u7AuJJqRNF61aflQJojkRqvHNuhrrzIguTKy0GGHqbN1B82FG0qVcnFO4da5MqYJo9gU3uYpmcT2
SG6MYHsi0cOMCXnyvVOpxPAO6AIV7a6qtSvuxvX1mCfoBY181F7LvKKw6kVPHiYkrMaLyBYfTmZl
q/CBuuYOaNa2yPoHqQYGdDM737iDnrvruA0s53kS7PbxhJMuog3h0mY3zE3DXdQhjv6vxBmCIZ8k
DJpwdp7NUJpyxtPw2wE2zHEAhthbjvynN2RItjmyp0E+uw0IIT/AmdW1M7SFv2qS3l1c4x3pUo3Y
O3bDF6topZqcrz4dSLS59ENJBibjAG4M+vu0uCeBdNwrpebuHN+5zEgdsk7PFi6OdT3xhXtnuI+d
7J0F001HlFAR8TAsBtBvWFaQUvr3Gv99EZrPStjA+AVl2RvXYdvoXm0be02vFCJ9yi9zs5VKd4t0
dZ0bmvTMJCJoolYPZTM8IyQ8j4ryBkXGszN+Ob3RDB4X8Y4L6qR5fl7IPeusfJnXQGGGwMVt4aMl
d1u13ZSp9R5L8/C7Xn6tlxZ7oX+pl232+l6lL/nb3wvm/MqPgomW0OHOyYFToImFtfq9laMvs/lX
JkDt2QX184pKI5kFpxNeKJd86h+0hKxlTaiS1DdSKAX//Mqh8x8KJt+TrbMbnjtDVmhoZX7cyxq9
iYe6l+UuIuHQ30nm8WQKbxrCSyorXteEmViczAna3hZRuPMJvTqqvVZeJ7oiy4NZjhy/hO2vHSN2
+FRPq6GLCTuq9m3Ip457FobKuPem0tmQuRXNN6ZNOut/iWPNuCXqn82sbbekfFf3WR0cYs5HSzNB
kE6zwBk1aAi69ufMa79viL9G1UgUdtOhKKyJx3YG9Sh7G0ey/8xx7DRZIGB1oGFzshPh2vhJv5hf
87aLiMjWobgD9TouyrE/BMpYrtRJubN99k8Cr/YiA+6tyuC+aUiFikIMJXVn7glML5Zt6Kq7fMof
uyp5kKOGuKU1T3nGvgBOZZrFr2MYA1GKrZsgah5Htd1ZQtuSUn7OJvkcmtl7oacbvxP7tB2vDLfe
Y23d27O2sFL6VYodRsO9S6KMT08neLKgu1PMsZpt37YX6sq7FqbnaurXro9kQdb7hK1A5AZIIqyX
QOtuoTfd4Pw6kAzMVTiPv0Rmc6fI5AVew16O2RarbXHMWiVa6m7gHpwetVxlVmysZCmA9YALjLti
m+nDWioZAQEOpyt7sjE2JYpJccfIawu+iciuPXiPy5L8DPwGS0gca7VMduwdr9B479VcXfGyZVxp
KGrKq67wlwAyeHk5Yb1JCBmrmyFh324FcK1drSM8N2+u7E6Ki4VLdylTg7VLzhuFRS5RzGmKGlof
9yUQYXZ3vXxxwtKAtslx1lQ4KZTQwtxU4wzeQnpsLGKm64IeciC6cEEaV3RtMfqW13ZFsI4gYYd5
4mgWCILUkvAdKTrOinMgD57unYR6OH6N6iGz53fB/NZgUjv+pWDCQP57qTR5zUeppB5S1IgM/L6y
/+gtUfQhc+ZEBQOCFLo5bOGH3pKyxUJfV7V50/9DqUQuwjbfQFQ8l9LZsfNLvSWntb8o822NfSRH
LLypKj3mz6UyVAv0v7Jsd3Z2XapkYEbIxHeqVmafkK3NbnWWawrRvBSdBh2tObnkOoWETlfIwMrW
vZSc8wNweN0lcD5hpl+lpTgiIajvUpaoSK7fWafV2EVBw3MXiNjR1wiWQ9s1gDnkG6rMuTDki5W4
q1aoKxI6jsM0rczpkpnBRHKWIj1NY4OoD/6qrjVCARU+LHqv4UAsb7Mq0/ZdoSd7yyru1LIbFhZ9
b0s6XtD7wUKI6pBEyXvYuOZiHIMVmfKPuFsZcMtt4Bcnt4aCgBU99C9ZFWvr0snqQ1towd60iyMt
6FWnD1dxeaV0wcHvESgMqBZrq4G0aOlPfqTfxVkjj2PGwCk7i+i9ROpzlXZ9DnFp1t+0uoLVtWxk
ny/HCA+3yOrpPbccH25EyaGeoRbzSGKfBsyoLpF2U5TJVcGR4yYTVo7xrhKeHYwRbWNHXEQoUAGb
ccG3bbMNqMJjannGbKAkInB4I+LoAbqf9cwdv3qWs+FyxHmpAF/q0ANP5SsYw00l05ONT9PErynx
bbZNsUYiyS7W8lp8nalSrshenqogOYEAcy/R7P8kXwGRBJZQF2toNr3YsX4nsOgXOgp4c9PNJtJ+
tpMKfKXObDCtcJpSpDb+5A6LBgZxihc1UI/xbE21Z5PqNNtVJb7Voei9GB8rj+VNga+1wN8q8blC
f/YqfK8a/teccqixUcCUux71V2xZSDvUk5x9s/hnh9lHi582w1c74a+N8NnCTLuq7bsK960JLvp3
7fta+8S/8sfXsHuq97r+e/2bX/dR/2gVyTVyqHTmXOJmXv/3+qfhfQdy+jVq9UeSP8dMmsp51iWa
5ecD/gwG1IlL0lX9WxbrL5W/r/kuP+/97HnwZ/7/+iXnIf7HTjEe7Zh4oQLEl5tvSxoK28leEu6V
+DawXRUAP1N6jyJObwJzuM2F/QKe5VT36W1Dr+LQsyjmsA6D/Jx20ZcKhzSy+OSaml4tIlEAIKHr
iRr74gAlR6pTbUd1XCMUhl/n1luFY8ioFMfI0fZxFu/TIHnPouZZo8My6bQGOi6Gq0c7sW9Kt9kP
jfHOBUN6MAtXKr0aDK/W4zr4YOfpI0OguvMHtgEVHR4YW5M1Fk1fEvuXlC4QjYDKRgvSnxaISzff
nazBd4HB5G+0MTgozQRXQoixDYIvOPDYeIRcinSqgMDn2Gtm1srzTfvCvG0sUdsAVY7g1iXhIdPg
z3Ss7fjT8HUIJsMyqW4guRue6yBl7WY/CmHObm4kHnxWvHHozeCNbFP2CRyeoBeKqT6VNll4reUG
D4Xe3wmD76gbumIlgdku1Ll95mJhLKxRf2HELhaVAL4TBU3mNY2Lq79n/Zfa+mvlZgPfYkHv3xGq
GJTlu5QpFwK3ULauAnhQj8A5GrP4nB7c47n3hEARMEj3ZIXFnnQb0HpljY4w7VfzI3yh0+0dhhjd
+OgLnl52aT5WmalsSaG/NkPtC3QSIKRFfMvvtn53DLKxV1UVEQ0hOVNGcKcR70ZiwiwzFc577wTO
YWwbfo2BK9nsOkrsnNFLGfFitDMeYjzaom70dGzTcQMOKO7nsyL2qGJLRt2p05N3Z4wvQTGdBYUP
dipI/MnpHjMDVYoPgy0MxwfFSS+dYDnJIPGcWspRa+HIt217tBXeonoVX6SDbBybcHXCamMfmyLt
+g1rTk5IGckuPYxjwuoP0Vh01VpO8yW5c+Mak3oQZTunm3Jt1ahCdr8vKt+0Uda/Flev+Jz8w9Zy
ftFHZdX/IH5kjmGghUTUpNI+flRWFpoaGSnWf1Ksfy6t84njT7HxbCP5QRulQSVzDEF/iYnjl9TG
3zrHn0orB5u5qQR8IrD7za7CH0tr5Wp5Loc+3E0iSZcJdihhse7TrYEolKB7r7Wi3GU6tYKIpZRP
avAyJHa3xpfR7Kesg4bcV/qyCKs7kq9hpyLTOGSMvR6wLo4dTf8JjV9FLU4eOgF13u6TWbw4XWsK
Ur+Oz6s/86bTijXUNGc9ODGsezePnv2kfXTqCd5g5t/rZLcvzDx5ttIeN60daXhDaugRLVQEABRu
O91aev7YDCI6lX51SepBW4yJYOzHY74ohXgzQjUGptE9K/EoliMOZW9ylCdIms8p9PBFMinNsq6l
63VRvHXq8dMw5k+10YWroiEle5LKruiLcx7XAASH6mjV7bjA+rudmuRzoFhIWZRPsk7lsiIvOQ+V
O/f/2TuP5ba1tuleEU4hhylBMImkcpygrOCNnDfS1f8L9qff9glvleceOlCUKHKHp7tXdyHIKX5m
MgL0K62HBoxamObbluHHjTKGcm9Htcx2SuFd5Pxf9jDIXVmrX9EN7gUlS5zRY/MsvCbwlGRfNj1S
lXLukKe2MpLT2S412ORouF5SPtNoJtaERZ91bMF0Tzp3/DjFtvLEV6paP/S6/4qLPbtQG3CoPaY8
fBhaF1QG1bCySd7djGOwzGZ2WGDmY0kUqE7XlgKcQ/RSOzvUoq0mLEd4U6WxLmB5bOD/Dic6Xa/b
vk0oaqjN/RA788rrev5Y2O3WTgRfvhsvWkJydzItBsKHVK32zfQMiAkaW28Z+IOSq2IQLxTTxM8o
xDZXfE1Z16gxNJYtBpIZHG6hL3DUonmvemVGsEkgANdQrLLYjV+JywVhN340trnO4vwjVSJw2FXl
RWvNDtHaiu4ucRJl18VFvzba+XHWe2h2k3oTVwQ6YwphTakczXmSq0HtsTEnr6mlf62cPN+Snrqw
9IgehTJ7yvTinKYFyM2FKBxyPVthq6avx8jJZzqX2LfHVV/pht/j7V0ZQPtGEG81cHnifcSR5iyE
9g18tAE7xm76PtrZAcH9qxTKyfMEvACxafMyPjEw7oNRE+bKwTixshqdQg19ePpzQP4+TeVe/t/D
gfX0b5K4xWM+l3CaP4E/siDrznfl6ccS7v3FGJUT8yIjfcNc/zwcwHnnMAH4tkh/G7H+WMI5FFN9
bVMLujT+/NYS/t3K98sSvojytmOjszsMaNkRflnCWxpigUcW3t4ugfeu+tkiFhcq9cc4JeM+ZMk5
zkZ9iDp5EQ+kR7ywJzylEx+uVHdhI1tvejQ+5O78NHj0rXetfl0n6TYkORcTbKYU4FrJvZOYoytd
R9ENMTGBwCknI0gLcxM59ZkRYdCO+M/QOvw4ne71Pn7TSkNR1oVF6YFFNeBYzBQVKsa0yVVz1E6O
OhhiV5rz3lVyWGtFGq/dcK4CNqAPXS3Juwy5WpxcfG7k/WZ1x/jAuZki8K1RntW7IR3HjVq02mMf
O+P1lM710Z767qIVucIN1dVA86nWfKGHeUz+buD6KebCV8y+21gYUoLYGuQqrzrNH6UrX/S0Tgzo
EKWxbSiR99sO1zmhr0dW23ZVEvVmRynfOQNj33KJq3itHW/Gtmp2VCdla8UMqSJ0QDpoXnpsU4YQ
sXKZtc7G1sR1NBWIar296qPmtS+xtY0paZ3J7hS/XVh+0iRhboL3a1Xxzt3kch4XCgrjFb9YWIAh
Va1EMN07pZ6x7Vnr2esZdsoFIsht4NYps7UJXZC1cqPMLtiLKFChDxpQCAGXqr6mzJscRqHTKS9q
XQXYKcc1bqi7uVGxUulHG7qhVchDZMKFgnoYuvaOQvGPuiKKCRVRr11f4xjOGlRd2DWvR7QQFJXp
KimFAbxDHlPDnP+cLv/vdMlp679XJr/8+vXj346XPOpzbWI6CTCCDR3//WK+Ydn6PF6SN15Acv/n
TuZG/zm2RMZhZOmyNjGjRLD+yYTMHBTRh8Y8QkXLcfW3jPf6N0LuryuTA3nGotTPxPHMqfXXlcnL
3KSFWdDs3UFPA200nwmUPM5TtR1ULVuPdXdLkvYARvdMgPimrLtHrVI9LnSezubo2fPGGPNuneo9
RR9zAtKKex2p+KmM5cqbaX5CM49KzH9YOZ4U5BC/UVQX5rq4mOlsskJ5nRWh3OhK/K433aNXciMs
q3bfqQ2r15DEvhnFx6RFb9LC0k9dRwaDBfxfJs6zU/YPcx8C/i/DO2m569Io3oRXGr4zEogrrejO
zqBBpmUx+VVSHFFHj0ph7m0nfdAq01oNmn5TJUivpO3GWT3n1PKJ0txrcVFfW72FZzUh0Tp39Xu0
ZKlnM7sjOnWeKzqSWSpXKfHrDECeRRw7kerRI57ttsZHt2S2l+QeKvpRJ1hdIJgwoARki3BynlNR
v03fsqf9EkNVJYsmrISXeomppvZ86vTqnGIYgs2PZ5ul0SLkqulZYKbJmczubRnHryOW6caK32Mz
eQTbdKqt4ZgTou0J00ZLqtZWulMyV2+RSttXXHJ2Xdqi4WNQASC1G7caT6Sc6T9LrAblJH/CgUxQ
OzlGQwVWtm85OtndoTbUY5GSI4TS2QSzKPu1bRBmAho1YAjqcXcVwymf9UNZJcuCC8KDeYIzKYdx
NnxVFrgGxj6uA9MsNjIbv9Sxrt4w9HwYqXeo4/xaNMMef6mfmTSMRD1Z5lE7aHOb+3VLHN5VD1rG
L0B0mfth4JVlYtFfLFqNVRj3RQ5GKfWKC7VTgjQ0nipbLS9EKpJrdxoua3CjQ00DrF017Va3bX4o
ey1zrulJavgUES31kDqrJlWqkeT4VmRZeG2FLeWm6VaM8rJrCXuaS1SQ8KHwdYfqiAa80fK771R5
6sfpzJxLrmL2HjeUbGLVVm3CS9C9BzpjuEaUl3blhIsstdOHdq9jLh3CSl0DAwZzbDjNU6J2V2Nc
AMTD7EonchlEna0gqZlDuzOI1eMhhoBF+yU4ZdmlT7J393kT74xmYptHCijU8a4hkLLSq+yGwvGL
QmpX3Wh9FWV5y34/4KflFS0T7LoTe35cjYQcTbmJtHHXuq6yNNM+u5V52+btbS3EbWno2zTpL+th
2uq0KeC9t1ZiKHesENd/TrjfT7gMRP/HPtIsY4quY9f4G8fd4nGfOwnuTs6iUCgMZLDFEPC5j4Bp
xz+AzKURSeYf0aY+dxL7L6ayqFxk8zwHKYzhxo8zLoKaB2rim/y1fMHfEMA4SrNT/LqTaECHbAMs
FdI139CvOwk8aGkRyLX3oV6uslSYpzCkhHHnpIpM1oK455l9YwMVBsBztRY2vcg9RUooS1mRg2yv
Dm28Bf6Q6gnXWRyDWgbg1PM74dEY4q4Ek+CyVq8yLbsXrEpywkyd3lVxu7ENsa0gjk84td1ZnEuM
oS3G/sl7TznimRpxrRpnJKfAOC/3wvE4a7Ov0FenNi+p4EY5BBqo+EK+Ow1lBwmwHvFOY9JGg4je
eXSRMzhxHlo8Y6640a32Rso3Exd4yc8UYi+VjBo9/d4cHxWQGVVjI4WDuwYK77j6DeP5dTJElF/v
XdoHu24OQk0h7RNGoDTFmZaZIOUQWqTVprTrbV5pFUPe/AtVWAQv4DC1xI4jd9oPDoUhJVC8NLqZ
irul8c/TlLuOPAS53QqzVoZ/NpP22utt5unPSRedtWEOMoQ/o/+wxpdwfqgQjGobqrNjrTwB9aF7
bPQHs9T9KsqA3/DqJvSuxFdqMR1UdzzoXG15n/klTnCtI+862JczjdFh9DpXESMFvPbhwPHyqyBP
VHK+Ji28Xnyc45ysdEbJYf2Sd+O2tD3YExzhxwW1kEPWYHPOMqbS/SakXqrRPL4Kmwv7/lDovL4K
UxCMaWO5C20MGKnuR/wWFDAgZtcRcuBpQnWVYViNtX1iiWMZkcITynYkf8zwvajvrOxai7607FQ1
f0HLtwHBPLS0U9SgAGCmD792auE34ux9yWuYIprE8Q99lBBG59618KrdUeIFLFZZXgUiB3SbmZtY
pAHwib2o3OfIrm+UHluV3fi5xnurQHgD3DmV1bUc3ybMwWfXpQNNogz6jqKkvju1VLy7C012NYdX
tanu+uJdF9O67aK1mjIg0Qmz1OHKaqG/cOhS83gjYsr0CidA6DP5RUxYDRvKiFoNlSHZDt1EsYbr
V113r6vqLozfQxUtOBaoHCoEKi6PM7wqmwR6/hoNIJtsj4glGd+KBAPpEsvmwHEcaAgoGntTeOZm
6J1VEZuBV6ikK+HbaR9Sf8mN2yWLtIRDEAd4Yd/miXKYGVbgngKzp5qbazhlVKvYGNByiLOqO3vb
eVrYAW5Y7GJuuxO3Xp205nEZEO3rdqg/GiZ6W04VHB66Gjd0DUNZNbl0hfDCD568cUjbEyYPRzcw
mmqjF096He16rd6mFZmT7tagp3XugA8wQhyrkPx1HmhUtIUVCesXpbmn4wa6Y7z3Jpoym34jZI1g
CqWqJku/7O9s3q54tUcNddy7nuKjw+zIInYa84Ze2tPN3twY87Xr3mLdDDTuYqWxCAH2iiINH8F4
w4+xS1V91aBSZWEdcJoILAwnU10cRfmi6NFFnXg30ZDejc2Vga1pkhewR1g65LomHabQl1h8xBr9
uVSnF629cyWdfGLeI+dsOZ1uEMdZEBuOI/VmtiA068TnucpLSqfTsGQImB8cyAxt6QuGBm0ObKy7
6uRhKqdNkhu+aVzmYeYL+SDla6nviubeCGmrhScp4c560tnoOkQ1ecewwoflRfXTjIIttwOIsyRy
UMT7va52hzRs9l2SH4YKskqJ/b16Z0jHlFQ8VeoVCEu/Hl5mScPDaNBFeJsTnTej+aDhrldI7o1x
G7gNonZ8rVDimyQYbzH4h3z5nlqZAhsp0xWa/2iWsU34Ql+tsvwiqnI9clg2KA2bNYMYodncp3pu
byOFVq1MCaO9VUOUs6O0Ckwd0V1irr0ocpCeAwnR9cwwHIb1O3iXldu+RbZ2shsNWqXcdra7T2rD
l+aLaU9r23rstBnYHVgIsKKG63FOLTfNkAUT33haxYEgQqASFdRFulWTZivAJlEKhbNMgS9MTwfT
0nlT2edxwW0SJcgExRgEdFrKz9S8XE8ZwLuyZlQs11l0YMS5NZzyYCUfxIepQ6JqVlIN1b/HIfU5
0T4l3KVkV3mLlAeDNecVqyXQYjqZciXaztxunPoUe/o6dW9b7CWZPeEbeCZv6JvkhhhGeF5zBnWy
1+Ym6CiOjfuM3z1v0wFrFd0bioSY3NqsRIs4lwRG9GEViT9PuJi11NdZhW2KN83pptkkdbTJGekb
w11r2scpXe4EX3p214ZMEnDpwrlKii9/TozfT4xcxf/7xLiO/wOlb/GwzwOjg8bvGaqFqefb1JFz
4eeR0fnLsjEUACU2XXjAC2Dnx5HRwGOgegwsze/A/J+OjFDONA/xk1D173qm/uHGBzVhc17UYK4h
Y3yDAvyUf/5BiChZ6zcdWIiyS66QTvdjOAr/p1fn6vs59OeuIH7wf5xPLSibJmdTogYMJJdv56en
q4SBFq568x5Ky06P69uo1+44lQJxnHeJpI6uQOlKKH5JrJEFVHmne2kPY2Zp7VGebOkcTTu6ws7K
vFRfmLHW/NBkEZ1/WUyyxuVrchoAQQNOA1O8eylhmyFTixpDu2LfLSPiVZVrSlDl8wzsKyku4pGQ
dg7XQ8jyPFbFue7YR7RxoCnOxWI5e9eVpV40o1Lt26wjhTTyRdpY3icdDWxMX4MSEolOS48pHT5l
Qsv9cpyebVzkpKabF2uA0FXVylXm4R1QbdbfoWdflQswBffxS9gWKjFAvFdjQTir2+OwXyjpMr0F
bEzRnJViETcVfS3iuNi6alEGYzJszda4Kkr3UabVbhIZAXJExEPEmJKYMsQPxSIiCapGmtGLcDDa
l17zjgUDI0iy3JoV/cYYaXmL2gJr09jL49ga8UrFckb3fN5dxklFhc1gLF2O1tephjkzxPmZklcK
zMLwa1LkQBtIn4eZKw5aj8ZJyYht8WLDK12pJirVarAy56Mkst4J7WKcQ15cAD2K3aSBNZgfqde/
V8O0KzV3V5Xd85Bk0daY4xS3fHhFRXpqyJtwHtdyHkC2F3N7ZRd5sR7s59aUV2FlUlgwlMZTB+iI
gvZs66jTh1pG60SPvlBkvNY7DTzZnzXv25q3XBr/e83bNF+KFKn4n7fk5XGfi94yb10450xavzul
fix6S5zIMFVsmv+SkDRsHWHm+2K4CP2f1+QFz8uEFDUffWmhQv7ONVn7Zpn/9ZrMjRsPK0/FaJea
7V+XIfoRqUmcNGhfMW5uZS7ca5KK0ASZuw4HM4sdGgK7Ta6gU1M2SMQ2BeO01Ri1RIxcKmtxWmdo
AsW4zRjKmMLcNgxpdNxKQWHKXW5iDvyW5MZCWntKoDnYZNBDYQ3UaRz0BhwwC3NnVRk3krnQ3BlX
ptofE0O9oh+IKy0TpM4tNcL9ylYX0S5X6DZdhk2sS1iOrKgIcJ7rrEPLVCpeBlQ6SnQwMLOaluGV
MvVXLFLNk70MtugSRSNxTQ4G7b7x9J3ShcuVM78umYpNy3TM7nZa2p6gw/t1Td39MkabdaCKzNUW
xOWwDNoMJm7FMnorExyTchnHkcjvCAHVezng97HtJaw43FozIMNI4V461zMT43TeRhMOosiRro8U
9KGTzlrZYf462BS0hWNA/mmtZ+l9ZTtXWCLvojp70GqWo7opTqmmnIrcvRDcvWFMiG0YuW82JUjU
u+4a7duN/TEVBE1DY1eqUF21qL7ETnHExfREeRVE+0hezyQ47d61VmnhvIWa/jVro+tGhi+RyanZ
FAA9Q/2df6QvorkM1dxvPXWDYmj7Zg1hWbVW+lxcJZPBWb04LxFuwiFXkJv45RTPbltctXP1ko2Y
TtvkzMw9CeKYnSpqqZ2iiuNcedYQNEMxBrNr3Ea55voMrTke2ws4mAKZQ+uCFjENZUGmzRAQIjoa
76suk484NKhIx07q3UutjaG8/1nTljWNsub/tabdRh/Z6/SPFe3boz5XNI/mZ4Lb5tKcqCMh/TjG
eepfUGpQqTk7/DPzbaqccrA2meYiGKE7/bSkeaZGlTQljd+Hgr8x+fOYSP5t8Kd7TB51FHicSnwr
v65oSpEafS8MBx1bFMDDRDdd0PXWIveOKcOgMO/kklqsRHXoJ+/RUxRoZPqhZyi26mGVrOtKPAoI
2m2ervNsZHsuU3slLLZ+FsCYLAk079xsHpqcZqAmZwPWzfTNDMlNr+bEvesHje2XTMtJ1UhVBxax
wo8CqH/NDS/WIKNk85s9F1xKdHNcC8NQ36YyaveKGbvIxkpzZ5YevaZQYK7bZu6DzOBJsnDBNxak
mhuh67RNSAmvsZLgXVLjXEQFzfQtsOcEdYmnMNrX0hqRVZTcWlGsQwDGGp0NW0pxMTRRHfQdzckc
yoVPJT0+wEWYKpXQWRPsLgOltrzAbQWgbSV6s7D1+JXTmQc8iVy8e/hTSkdlzFxZcDjC0pw2AyTg
G1GRNw80XRH8J2OZBChQzCuPxnoFigSm911RSP2IxT+7SpeTpw6K+jrEC+pnjcqvwHSv6yysOmtV
dZMnt38+2N8OK97/NB6evrzH/9oaszzs85PtEn1GdOVjgwT7nb32eUHz/lIdiA3Y/Sg2/f5Pnxc0
1GFiLlCrlqud87f8H4gHzAIUDSxHFc4xv/HJtjhF/e2TzTXKWo5M3vJE7t+uTEPb02iZWeZ+7qRX
PVOoVT7ppZjY+RsQaDT0Fiq1wXhJwABRwDzmxraK1VdvGgMZUxh2GqOq7a7bTujzuWOWnzK7h5h8
VerlR66wnZJeI4ugH62h3keufi40pbE2Wabp0ckwqmtriB4J+ZIJGXFguVs9NC+1AQopkJdVhbXF
9QCahkwxZkccSDmcRrfbJjntnAIYUbcAdPStU9Eb32VfKGALQoURaKiM+kOtdYCRrM7ow4tw7J3y
T/j1uyliAaP/9zF9G7/+6xt/edRPb3wOwQZdGDrOLEi6Pw7pHhB2YOoWNZLffFlsJ59vfPwSwNcZ
aYBoX97/P3a05SPBHEFlzkEDk/V7uVddX1wPvx7SNX2JMiw/Li1My0f251mBJ8tedQSYp5q+DFwd
sLXrCHLa6xzRMUoCiQnqWS5UEEODGzSwgGq8QfvUOLiKC+C7Y1BevSejvU8AVmW2sYmi2VxVmriI
U9jlNpNmzxvOkEYgUTN/SI0LZxxfUb4F9Uv5icLPJ68iomWNW6OLT0IFuJmou7HRKduLlEtvoGhg
CoNiigOoY/dWyXCenJaPUM8Ntv+aQl/jaqxQ7R7pd46aH/qcJqF2LoJqtN6GJLooEhy7Y+FtK0lw
qahRTuJDATmKm9CTatGx4OY3qTPcNHkPl83bRQDK5si+kpTkCF35CiDcurRBMSnJ8NjU2BtIiVxY
3bQhj7GmZycwvGaXO9ZWq8Te8+SzpiWXbYVA2NjXYaoAuR+OkmfFBnqbmtOWZBOT6kS8KBO5B+Ss
VTTm57ouXgntdxuzpLLVNscExuuwJRd2VBMktaSP1t3YkqMbItN8bJ2kroNcZ7w/4GjTJHcfnCBr
qzRCZR3ayuvk9PcDPrg2nGb8EFySRHXOWE6GXg8UnHNehIOusnZCozkdvygW0MeG6pC6K05RlG5Z
Va77xYpnKKT04dUiRt2P0USyYNoj6mzwmDToXsqp7KpNj7BC48Yud4fA5VwTaFp/H8U9UTGoe5FV
nGeUHXwzOpYZ+kFQgkzya5k93IOPTH2riZTduEhIGsVyFOWl1wK9qbSs51o0nGJojO2qegsIlkGz
VN4Tt85wCihb9pBFjdWBCybSl2p1Y8fjJsakV2hj4EXe3mqUimlMuyaosGfqd7Dz0M/Q8xQLl89k
7WykPrWJ9jKXH7FFuEQf5htYyz0VKclNquLHq3rzgqz6l2FUtUPlZCpSHrpli4CZLUpmgaSZQMh2
J3cTI3U6c3jSkD4RTjk49WoQReYTx8s1xMabTNYvYS8O5IUqX681hjPpBUStjYFVAQAvu0jkfEVp
gKfpvCTouy70LW0iQlSiAVtowQJqXVXmt1GqzvXrn/PM9+HL/7yobJsvcSH+zYhr87jPdd34i4MM
xrUFUPDtRvJjXTcWIy5DZ5fzxJK3+GVdh1oFmEflf/xfr+vnVQX/AjQDlekLCzyDk98q1+Dc9PeF
HVgt8VwXsxsNG4Tffl3Ys7ZLNQejN9JJt+YcfVa6fKdOHJh1bx3FzbF0XB8PDIXnE5ZNVzKNHbjD
FHX1YlPOELFkOW50j5a0n/FWxrN8U/CZJQuwsnYvW2nsJ6cKKi35Ylb9W9R+UZb6m6Viuwd6rXNl
cGtvxefovQLfvMKZBaAFWrlNHiPNvNsy8sjFKo/pTFOOmTnoNfPGhVuw+Di3NeHQRi93Fj2tuZtl
vkVfaYVaNqjdmiTv0jf53NQKJHjprRLlJU/bTZbDcCuK9lkrjK3BKilgTs58J2Xp0F1GD99sdOdE
v3JokzRwJVjShnFbRRuqYJn/YjTQsUeYBC2mbFqpevlspZVvdOpDh8WtVEljRAR52yagMvyjysNN
WJY7RZsYPSRBP42beZRH13LfOsU+cDlbQwJY8R55rHp5G4/9rdmBQC2co5qngYByWWHIgFxP75Oa
72frwzUt5DYC1GkjICYCo4Z8sk5VXttaRDT1wAy03F3hFlujWB6eM2EGZorT+kZx3PdWfvM7HKou
PugzBpXIGk948jbgVDiqWixlNuPwNr8bNHsHaHDNK74ji04+exIyqMeEWrsiudY4f6/Ia6yH3Doo
g0KKo1nMH+XD0FpoiqA905KiRNbDiO5DEcWUY8cnPhF7dxndu8A/rbY59UlKXgAfliXPAAaQ47Id
dEfgCjkEwOwMcyuAULSL3akI4gYROCu34DX4CgVV2QMtuE2O6DCAne+9/LouZbQZbG+nmOK9GDFT
Gxky+jDcFqI8OCNsoUmXgXTcK7XJtw03VAt/CALQVlG0Y63MXwYRbaNKbIFTPlp9+1qntNtjf/Rc
5RSJ5ipHTq9GQQVMHZ4cd6b76W10zZfBJosSRwAh7Q2BQhLfBMa1AbdCVxwdo9gq/YnP443D1LLr
mtNcjhgu+p3Jl6n17Gb5Mc182PTcdSPKmJy83NqOeEsysQcDsbaz+MaYOo4VznrQrCAsDFJLekz8
h9fQiN7bJLtrKasctAWfC4fJHfFlVO1J7TMU2QnHJIhdzNbh0uSYhTtUfCgijgmiuZne0sq87h3H
xcYDNnQmKsLsJCcWI65NcnsrDBmlL+t0k/GmrQS7mE5bFL1kIR5XHOH6B14mkn2SII+7S4ju8OYa
V2rZPxUzcKR0ZluvEmwtJI6ydKIw98sQvkfa22Crl2TdN5p61xsLG5cuLMF2Ri9XvICeDEU96LG5
EhQmpK15MzW8YVyetIk9P1S1V7O/k2HGNm21fmvhSo8qLLuvwOl8YExUBWD9n5Rj5SFVDMm1VPjM
tBTe1E3nqy7lbvoU2JONkXzwFTHfDIO6s11l41b9SpKRqgbjFgCpD9jKL+G5Wd3gx3F5D1V0zzdy
KFlpTKw0i2tzHvhopupthUoVYzNZILpNm+CzMbLNklzrawoh8wm3vU4KwaZvoi/zUx1FZ4/Oghaz
Yqes7dlb408N1BRkCI6pVTYaAJLt6775mGQUdIZ+Iq0H5C5hNtRfLAQB11CC0fMCujLW3ogdBaSv
tcjd5NtuPahYC8Mkzg1CDgCzijqFnZobb9iYfcI/K4ZBfqpo70u7nBz0Rwvzl4PAbpomInv5wDD7
3LfxpTolga0iryvmPsY0pDvtq5hBZQo3CUoPk4vKkQYlbOM61HFXzSkq3U0+PJVMtbtEnh1hBQYM
0ZbqMLUIfSMPoQ7AgujsO64Xr8Xo7D3Zr+OJ4jRmRkWE4WNO5WbOODZRlBa16buaKg8qTGY8VqEv
RvMinJONYpRXIrH2KTCTfGxOA9/uDJUMyyoeuHkbG8nGtJM7srDrpeEtn+bLdu43Q6gyYhOY5hS0
yLq4WN5tU+FswqJ4MCvrqEUVemB869glrK7kLqQauS89HNn245JJX0k6m3w3Xcyt+OUW1+mU3izv
szgrLibCfITc3pZ/B4Z9bPFL5bLfgV+g15oZOCMn11u2RdoAE+0Z8Pt6sfsm+JcXRm8ePch4q0b2
vk5Af5WwVxl4Z6r+mHV4bvkQi6Qb3rmNHFK1e5eNfeG5Ym2T8VY7rEiw5Jen9oZmX4YgfIHqCOQN
XgBba0AjWMcFJTvl8pzHyLCJsxm6kxJF9hFnH/ng8LFXBtCqVhjfO0r3wCq5Q0O+TvpwXablxPav
+SkVVzW6Sxfmz7purVsil6s2L7bhZF+VuH1D+ZQYEZBJILswdmN2JYDFCle1qk03hoc9nnceRr/F
Tn+Vzh3UMgOnPGZkkb/YaXPVexdmaqPnNu20HuolZGzA61Ye+6Q6DDON61jQcTrjIgEoToev/nUA
PpLiC7PBwlY4yHIq6ev2Iy4h3wvaOgYGf+nwVIOs9CLnpqJQd86HQxwWvlGJo+ANRk0FvV3JQyb3
LpPYMn6OvXofFztVzE9SzM8y06/axDxadbJE3roJjq/9+Oe0/e20vQzT/nuGcvygDOcfqgCYsB9H
bXqQgC0SC/6nzun8xQEcCiuuX5PZyqJmfo5QrAUj8cP18bPQSUUpj6DvwVU1vjScst+YHerLLeBv
MxQc+XAbbeabDDcdMiw/z1DSKLIsGoSnfe7W0OWMPOjDEx8OseoGr7zrbPuaCUswtAL/LsNtbegK
34spjc81YwsEIdwW7TzVqFPTvUtAA6cXrAeRu7e1ChBnSGX/VBrOWQzDdrAtknNYB7KI9G6e8HbG
VxA4cUfzcu3syENfDMNBuN4ZUtA1x5OjSQOyWKz1HZ+MxgOXk607QOAJy8PopsfIlYecsLUXdk8z
9djSQ/WM2y/A/jZkast1ydCfhqArLBn+oE8PDlKjF6FMJnJTlgPufReGX/7sxsl8zK2lEu7cu1RT
2inGZc7rJvobZz8qgYytOvZQ92fpR1jjaI/UtXWhc+aqXiYDiE6eB03FZl4NBBfSj7SpoT70L4NV
rFyrWrceu4fAtRtr5bUQ1DZ7jyEN8q2lgExr/T4t7+oFCxFdSUgP+XBnJe5lCuh/gmKjNC3H6IZh
DSNTmJA+lcinOMHlxX2iUZ1AzBTXM0xBigI3lAZ1yQqScHpUcL4pZNbBOpSj/lR7ZtCQyaHXJlbD
h3z2KLKKVpU6hmd1yCey4llDjTdE6caghlOlLMeoG0lIL/W7eqKujbY/JTLWqmMetIkmHMUk4+dh
gKzz6Shs72OeICjoVXKX6vJoWCzp6vhRdvomVC6ciLxLQ7KI/DYevWJWaWtOnztp+VPEX5CPCFQL
SEjUnBW0YmKNWnHby6/xSSs8aobCNQeCoMSgO7hu4NBqYEbvBjHoWSoqdr12o+W0GLp0MHKOyzoQ
TtoUyFauKT8N7ArsWUq7UPohpbk1jQy0g0Ecujln+lM/VJtKbzZjyHamtHtOkdCWqvuknHa2QRay
Nrb0oivuYxLHACDLwO6VY8OTT9im4+nJFuHdmGiB6xBGdE2/GrArqcu3Sgiaq2Cv01Ra7nRnQvZ2
N9JU1gj+G45gHK6I13tc+hIoxSHNu/mXYobjy2m7WqyJs3gtUpC8KOZUGeC5jgOz1XyvWJxCqmLz
Jwkyv+/lSotmiJpfzFRxgxhHqBHr3rY0G3WnRln5kTmzvJ2U5kmntwJj4xiYSf/I9djYaxWW7qob
sIYbF27Vna2WAc9YG1SxUw9JF8barK21KJxb1TmrcqDgIsvG3Z8N5fv45n9uKNtGFu//1JkJOv3Y
Uay/GJ4TESF2uLAo2TU+xSjrL49Eh+7YOilrOGp4635sKOwwXKrQfklTL3nE/y8zE1WkPwipCrvd
99Tz72woS8Xq3zYU1DBwmAQmvcWYuBj8fjLwiUKBhuAm6ERZy9kXisRL37MQ+pNxakjqG8waRNhc
aERw1cwMRD8f4tbe1P+PvTNZjhtptvS79B7VgTGAttt3kXMmk8mZIrmBkRSFGQjMw9P3B6p4NZT+
stZeZqVFSUqKQ8LDw/2c78gbO6iv7NQ7BbS7vnJzdKnNxnG0LTTrWz1DMue0N2HrrSZx7yEAd7Hi
lZZJ9Py1HXo7aWCKEuV5pwieGKqdQBQNSWNtmMWyomJVY7V2w/4ssiOHOXTg3HmNInyj7Cx5AIaE
1D/OVg4pwonW4wbIGesr5rMK1E5J9EQZX1iZvgskYZ+KSLNPrmXuUcSdWBxQTWJrKTPORiyEinXZ
1BQH7sp7vDE4+KDhuP7GrqxrMS/DIx9JR77uMoBrpbZz8mqFcvFkEgO+0Fv7jh3CXibxUmuuKm6V
kpjBBOGQowCL69dDiEgHTCTf4aUr4r0Ys/oSuU9DDkO9GzrvU2idj+20j6N9ocVXzjQ2q7x1nv26
uJssfdOZ9Rd7Spw187ydiw/8iGr+IVLqS+6RlxgUzQUn3bA2M/NLoUIMlLlzVZn9HOYSXCZjfefU
XArSQju6bSm5i3Q7OBOmsXIHGSzigamIC74nQ5rjexMMUVZRt3XWu7c4Fc1woWvWm6HArYUj9678
LXU6rrf+pF8RKEKmDMaGYWnY3I0deaamcUfrchu6NbRcwmsV4ahqcFENMr2I7yroGLXERBejIdow
Wcshq9Nley0zMlYiBJ5mqbEps/wI2e928CCFWgwIJn3cMo56yJ2VAzOknP1zgja/6rfdENowfKVH
MnSfbOJ0Sk9VHQ1XAqI94293WwnOa1uK1cSdkPwJMW3sEGpbkrXFKzjBfY4HdxTWNYX9FODN7TWS
pr3zgtOaO3axNTDwisF6ZI5zh7DqXqIAULaVbo0a549Mc3sTeGyUKjO6y4LwVteCbtM55EoGgU6M
93jLJ5QtuIDAx8sShp9kbHEdKMobUXmsk0o/PEWJG32V6P7v1+H/BG/F5df9Wv1eAl4LNVZk5zU/
/e9/3xYZ//3X/Jr/+Ts/vuK/t2/F6Tl7q3/+Sz+8ho/797+7em6ef/if9bvD7qp9q8brt7pNm4+i
NP/N/98//Nundzuqt//7v54/ZxFJIDV64NdmXnL+5OFzWC/+51Z/95y9pG+/EjXysm9zdcFG35We
gVD66/D8ozabf7ELRebzXVTqR21G72jN03jTMIjBYjn6rTbPc3XK9XcO849vww8/qG8/uO/F1ebs
SvyxNs/VH8ocjzUeRGc+Vb6vzWmBHmewvWg/GQC2rHjHNP85It2knjedvmwf7CK8DwvIYO5AjdSu
Ggk1ZXoeyYSqZqK3Qb6LFW5qcJiLkRxEu9bvw8rfBio+sorclbF7HwpSiVQBhFGIftO2zD91fwOb
d5saqBVdtfE6ZjFo1KCZj2O/TA2xqTsD55EuF5nXXCncP9aYHWwJUcdtTyIiMIEBIA9qhdejAGTO
vL8/1kNx0oqa9WF8rGOtAn4IoBsLoTP0u8bDfoLtJIMJ20jYNEMG7IUkrJShUOng5CaPpsYYzvDU
MjRaKvJqyLoPbKYyCZbfSgNg5wPHYODNQN3i9fOAupsPIrgfbWYgl0K7kxRnFeQxu5PUmIzEpj5Y
Kcd/nD84AbQ4adxu5+vMABJ4YR0RPzUtrAHe10CGRKQNIkjU1DYfLqgW4Nr289g0x8pXeWrbKoJm
8nDTJZj02OaFYljDiqfBnIg2ldbGzo0HoKCIjfRsZevDqcEAODFYiaPXOc9JQseN3XbXVdZtFxF/
aiWLVuNIDCGb9/4u7Ms1P4a7pCg+EQQ5Vdq1BS/ZGJdTLS7GkrBKe7ZMx2xRfZO4Cnwz3BWW/mBr
+Kn8pSOzZQ9DWPP9+yhMr42IxKOxOp/nS/i35Iq+/+CqfhPZYuvb9huk0IZZnncPk5lg0cw4jytU
WCCwQsSkg8fChSY0X0b9YTAIxUFAzKCUqRIjJUmN9QWXg0BsA6T0lgc5yNCaaFXL/q5N5hkSM9zR
XnkjuD+CUnUE5I1Sh0B7CQQBR9jkCbdukOJGhwLWqG+W+4QE2cQjqZyopVKnDc/S7mSmwxEBDZ09
YU0WEl8VOism0ND0usuqLk5ji8vIT1ZzkFXWiG0r8vtMSuw5QnKDi5NFOWDsYapnMs61Y56ogEH6
rP61m3VhoJdhLj4PugKms62rLxszHxYFis55BOglLrgT7ykLyBTx+01fEu7Rx68uk/eIO0HPJJ4Y
9s3YkY8lyF0f3HNjbHdaxFPHBB8414o2koyUc5f5vs6c36q98zgEj1wMVzaLAJeFgK7qja+IIC4C
3i/xZhzUjYWdypAlAz1r0YTqUsUsAVS7w5L0Mk2CN5A+bQYPe1Nq3lZKHMH3bC02FSUbCzfmEJMA
B0WzdueVxtRlh4odh/TSbdxFyIIi/7Vv3F3k8caOveSqJrNxKbSIXZrqSNPNSJ034LbST2ksakqW
9A55T+v5S7V6xaolRm2Q4d23djY7mTnx18riCxg9iEGcVR+2PEx4YWF0ocOWl4Bwz8FCvq/nzkMt
v6/4sIFJK2qZZ0Rk3b9vCYgKeGTkdojMCtkf6uQ0Rkgd9wc/0ccLyL0FjamJOjcb8ycz6D75HT+N
kSrJvM4anoM2uvZddRwVaAQ9YbsQYvRyw2haj8gux0VGPi53+WaVde54W7RjtvYdVmUlQbbQ08Zd
ChJxJScNkqQQycoN9GJpG9E+LZ37Pzes9xuW5NT7t3O8T6L8F0O7+WUf57gxZ52gpeMY92ZVLneY
b+c4INbZl4TgzkD2x6u+neMc7miRYBTqFr3/d1JeJFEWOUvz243Apd90J+C/+uc5rrMKkzY2fniD
c8fw/Tle2gnTNOFHewRYOvqT/HJs1KnoZLwMoYuCVLKvfcYwC93u3Y2ejJ+V7t+k2JYFdKFi0SZD
f+2LGnz+cF9M7d6qDLWo2Rym5CcWtnM08OnTyLvdpa1HR6ROUEOD4Cm2k71XYE6K7OYFfZN729hm
taHpWvd5gwVLaqeMy+FKxNM5G2aGCCy7CMccCojN9YsurHPUtc8qsgvWVMWtowqxDLAs3psQoM7N
vGRGTToNah/EOlLmOM3c9nOfs0CtwD2RVeTcWlWKmnDUIaW045iuUtvZWW3+MvVdBzDKvPWguy7B
4bF80lxnUZF0tIhlW+47gPh3I/MzTXfUlxBlGRcp+N+F9czFGtUKHoxct9sVYGaJMSu3LgdCyVdV
kk6YRpfpZONEj+UTGv2TKLP11CkkOY7FhKR3912byTPRW8XCq7lfvehqokhFWcZ3183tgcGT348H
m8jvpWuE5VnlOuIsbFtCx3tGp0MEb8a3F8QndCRVqn5hJB1gRA/UaTsynN2kY7tmf4nQLOZ8ZCtH
729cy4CdQNZeAihB5eOgLE4Kr182hjzZpDqt4iC9LEvzACbrsxvGpPFWL+iEErzi+lNQudsoq+Ra
b4b7NAPhAII7XU4ieApTcZMgRJL401Xbg6sZ5FmYNi8qVscuh/yKX7bHr6xba8up4zkZT78Z6hzD
eejle7QHV5hrMkKv2Nei6VCHmDUuCZ/5cfSxXeWdt4vnfe/k2saxMgN7N8WgvGAtfnKmoVmUFHTs
/fnSSFy6yy7k8l1BInS97sGo9IsgYQVihfFFWtYvGrSTsyB1rjF8fRIIXpcJKPD1KOgxx7mryKbw
ySyZjtJyGNxg2QoFn/S5G8lC8y2kPXFr47OuqXHfTuoQ0swEGk0NK7eUhIutx/KkTkxxIDICT/NA
o9B144Wu8O6Oqr/TTX5l4Awnb9PO7RZpwg7tV1SKbV65EC6GkzGiWJ/btcHjkGCJfPCymSBWW5eV
V95PdJN/Cv3XURoF9t8KfRalTfGrGxuv+6j02MbIrLKRLL3nY39PlWXOhkxVItCmeflZ2m0RtDLv
YBzDFLg3vt3YZh+a4em0gX+HeP/Oeoar3s+V3iSmSzjobOdcBTRPP1Z6mYSt3RtGvq/MFvMpRY0d
A5g9c8A9AQvB9CPnYYrLu4EVfuH2F35m7ie3L16qVJbosE19h40NMAnq8V1SMNyadHizdbLNi+jZ
tWpr7dLEw2Ju2uxM+jiuGkkvmWuHmiVIg8wgcB6SqTIPqaVebKwdKK/SjI6Ef76tiT0IQQgg7XwD
ORqtx9qIt+CT2o2fpOMmUmhZaxVT45GL4P6qdXVZE7C9zCYMFlJwAQiTMEalWFiARJukXklR4w5l
3reyGytdxan2GsYM8/3WC4/WoGkLM1TT1uslTihGKCzftQJzq/8yRQZjcTvIxSpoB3MlS+fZaRoQ
o3W0hL3T7TPTTQmDArXRWh5rKE1f166RL1s3PMfY2i6MJn7og+JUj0SpGn53VgX+c5DwpLdVCofB
PNZ+um4L4e4bv9u2MZUkpWJpqD5WWs8CeKWZoWadkcgzaC9VLEJ7FXuChBJsIWxOfFbbqs3QolXa
plKkAk6RQrKmEYweu8l5a5RktmBmxf0cJ6fMNXUgvmWFry6NWCPhsNNDF4REo0KiCz3gtOydFu2U
II+K9ATWgVEuqnI6cxu+G6XT7loifBd6Nu0sMU7neaQeoS2cotFmYZNp08ufevO13vCY/1u9yV/B
Q/1irsTLPsoNEGvqxTwbJ4bka4v4rbG0JBlSyNkpR+/cqO/7SiDWwhSS3L0fLGKMjsgaQKiCVpKX
M9D5jfkQ7ejP1caao1YYNzEg4lb9bs7/bnY/iEgkgzYmLNwiOGIweNvb3kDe4sf1eYn6Cq5OvkIH
6l3O05NWdLtZbgbihdxQtOeTS1S4DUczWptmcyadNuCmCDJoUMlE8GbMu9vZ50kCVEUdZ40Tyq4Z
HwKJb45OD8C9yU0aP0x1VNGIpZ9Tuo+0NG7yxidbbbyyjOyCi99xfp2bRPg41WeDvqVnCVjUE5Ig
bv6i1Jat+TSmzSUJGVBCAxA6LDL95HGUzUuW35ua3PGt/ly506Lq5cpkFh36w6LGUmmlQFSI8TWN
Fp2mUxP/duz7najfMnd89Zv6lBFPsKhzazfJO1bb951j7OBqXaaRt46Mx4HKkgv4PBVPKc+spocX
waQRrvrgj5hLbXV00A+CoVmB6D7PaOmkng/u0mRhfqbemz1jHBHt1D0PctttwtzYkL730tMgem26
Ku3srGHqj8yM/tH3ZmSUvvJyKPXIu5i5D5BL2vyLpZM+OHecML6ezJDc6bgRhwy+Xt4f3DYO13Ks
8xlXgiCIFIQ+RIPC8C188SpjXFRZ1kLcoQPlMjKw8/bPakTdWxG1AT4fUmzE2kE/M99uNSCwVTKM
05q4dHEJFHfciWyEUzLmvSsIXdHYuTbvoYL6nC8IX0m7Do2uOBhz8mBTi5RvCTycss0uB9tgKexq
DvN95aOyV7PKLXdX3TSd16LYNHW8d6fwEe7qGiEZU0PyZHtTWzrlRdH0zxK6TuPXl2hoj61lAzzh
cmKLZWO/VKjv3Lo+U2OzNByUf2Z3mynrxfQ85kLIRAf0e6JzrjWGQT5DQUKsxGH+idW6s9e08EwH
y9SiBFThXcbtp0MfGOivHWJB42nuOkdV7nSmUAHKtkXb8SEDzChSC3fBLDksre2fivtecV0utv+5
4h4jKm76iwZvftlHxaVC0ox5FgRXRutcFr9d5R2KsaPP1+i/g1C/XeUR2YBWYU/pWF+5ez80eJRi
gCyUahcd/G9J3dHt/FxyGSeAvCZtg8JOv8lh8f1VvsvGKlGmqveZbfloQMMGHTsG8P6ue7d2u4Ga
1p5ekSA3Jq9ZaccYRkZUDQkANB6cfR8KAjNMxqWTGfkLr5zOzda56M36M3t67jxpQhBLOt14HYHp
ofLU2in6k+a2d1ponUVBDXu4t6eFHFxS94CTLrqhLp9zcpWq1KjWpVNepqYDHA+hR+0yB/WGAR1A
o69EoF2NenGWGublZMFGDhicaX5/PgUsMv3WvmxC88aV2RaE/75mOkuISExEfZocpwGJDflQbKhu
yTN+wIIpEa3XL0gVXixm9K7vbyYnouft09sWfpzfVCx4EQ2RIdUhtc7mHFLLV5ClMO+vYsf1FgMh
6Qx9b6yyJ9Mv41tXk8GSS+suKIJ7e1JXdSFfaw1+QzX0NlWyPJYGrV5Gt7SOOoh4TdrcF6Tbp357
O/bpNhyQ7sGgPTUtdzMcjTN2gJ1sEnxpBjiFi0kM+taystc6lqiGjPqcm8kGOWPEJ8owvQyjCxb3
FlQ6K1FHUxt3ikhGK24FMnSVRFxpg4SVpgqyHAlgmqoL3Zw+uRN4RdfplMUgmyYRzHhSmsc/teNr
7UAY8S+147mv3vLXt3+2a7MZ5aN4QGYiIASwiMNV8Md9nvzLmUd57J0Bvn6NI/no17g44va1JPbI
90EgXdaHT4bboYdkz8U+Q+oIl8rf6de8f4wByYSHC23O7l/KmDEbg79r1whQMMEf2t0+cYn8bIea
lBsRKU5Ns2xvhIs2TBfmfW2ZFum9OPZk13MzYia4CIaqOhBP9Lkexmty915dPXsc6eFoAUvgzc0W
CsdL6vghxhCO2zxvtq7sL3TZnvQwR9mv6fFimowWhrQ0F+k0HVrCzCYmdrYzrYosfbbK7s7FWYxS
vwkqktLSG6jKxDqK5KzpQ4Ldg9ip1tQ9e9czWX1jFktmc8mYzPQII2IO8+z6dkMbqg/bLMicB5j0
+DpMW974APB3MjWGcuUagfvsodi9TRouOmE8FLduOfdCsQhYkw3y0MugetKirssIGA3wBfjltjR0
BIf6zom75sLBPNgwYIP31FEbq3Nuw5fcNS9z2t7l2Ap0GZWj12vc1dd2q4gNMp76VluXWnnRILrT
bVKNyJCfVzTA3pqpVeuuU6S9tKxyeostaAAHihlj6gqquUjzAxuLN7+W3unPI/3+SM/i1P/8SO+e
x74oPv/ziZ5f9vFE49dHM2vB6kEK9dWc/HEB8/6yhY4tmYEQzrgfnG/AinAfE832tQx8P9mf5biE
cHl0wO+F4LdA74QG/6MdYDEP/AzqG18y1uofH+m6LmXmRSWG5NgtntF6A3OOZD1ggO9KYdx3o3wK
y+bolOmuGQXow2LFpY2FvntmspgFHHbTBQUPGUaxhgCgBZ7ft1KJdQQ0sY/UDosDZ5ZbMadcSEOh
t8wDGT0VM5RxgAKYOjGEbpCtvuZ+tjQZLdQwbUbQFKbS3rBck5HZbfVBe45766bExtBytmtMUzce
yEmpVdzqIn05GtUnwtrObQwdIw0zlBxAoOy4s37ddONlAfyGYTcMs6yCWzgtpzbb6VZ5zTV3rWBn
xjA0nSx6bIW51tyRgYq71X3iafsEMVi690LCkRaDT5odyAFEBZlnsLGwn5XgxmoNXDfShMB0i4Xn
sp3EuLUH9MBqsMhOmgrCNPOIBX5TsS3PQ301Qi/yuRCR9ZCH1qesCY8Beslk9C/brNsiGsPGZK8j
GMRdLU+OwpVNktsr06IRVSehOLEDXJ+UxiEjG7hNz1wUR81Us2GpXsi9WIO0+xL34m0SxqvW2dtR
otNprfG8SPqzsLANwqpj3922pBI3myF2/E9ack0ScQSHTk9ZmP4pFF8LBSflvxQKoIwoZ39RKHjZ
R6FAty9IiNENEGXzwo4930ehQLc/E3T+/n3ahW8Hv+dxqkuoH+/oA+4aHwc/gn6mIhaSfetvaeZv
DGr0OYz8RyEP8TB8pQZZFaSOE6v7Y5nwPQEnkET5fej01cqUib7SsgoBeokLzJhuLCu+NfLqIRgZ
ir5rqqsmXqat9NeRRIjYAb1nDEpEjGZ7b7zN2SKKtlygJ0Go1t/Us8obbH5JcUH9rWYduGI35npt
dXRHEWCHRxQBrepeA3yYo5N5qcC3ovGARJzVwxf4uOejE934cResm5RJZMUysZAC9RtaeDQx6TEY
FbRsj2hEryrPCHThRmNUCJ5NVueRX2EWsO2R+07hb8Kheu55Lnc2QYXwC/vXMkD352QmYRZKEoi4
shUup03RB6c2C9odO0CQfmaSrbpEe9KB/blA/4qZ/jeQI1C+AwE90IC12V9202OJKWFVgA7s3iGC
9SwOcMcLgYiyGoFDcoVbtel46VWIgcyEu5Zfi23RQZvOY5g99hByxKMn9fM+WYgJSb1MMLHZ0tk6
hSkWMVlmcwQwcp7kMZXY7HzmQYjgjQe3CM7VqK4KBQgsiCabK1nxKsfiygjipaecc1/lz70eP6Rl
eCg7312Mc1aHaB6Ek50sS3t0ipSguZjILuECvhXOMe2TAxleO2/MrmuF9deK7XPHm65sTSodf65R
Oyfd0T61PrGMDZAKVsIYjMvPWl59sZLRWDm1dzKjkTihIM2x0DmBt02Q3KDscu9s3nEoi1FKsYhc
uFZ+0FuDXJ1Rf8xsE/VXlGIMQxlf9plcKHNMlqlZyo3m5X9GzugIwA3Jfx2A7Iq2/uWGa37Zt0Jm
EzqAU2iWf5s/5CZKdlW0IA5TX+edQ/StlDE2AeIwC8XZjr2TWv6nlDl/MVBBXK7rDvNqj2bod0qZ
+EUpQ0Zh8imgSURu8dOGqza90GnUYOw7+2Wqakj3ttcbKx8A6KHTMx2Qf7QsgmCfFuaZz7CCOcWy
mOmiRgGN33CIzwY6asXulwH/29g75SGIdPctzGz/ggWeEOitq+nG9d34oYvDmWOR7ceKtL5e79SZ
3fbmEYphhTcwNXYpbIE9E8txX8WTOGJS0ta5E7f3WTi5ZyLrHOyJtQ3uubsQurNEPXLI1RuqpKc2
V9WZhltKi43HJK+e68wmT9qwHpgtPiAqP5BieYhNZEhuqtYkihNnYtliEyIpOFSdgXld6gPuKXdZ
FfpDX7t7nFhr1cZHt0iPlohvzcmzsOEaeoFc3RJsg/g6b+PCSzaN3uUXjh0YJEnSrIgR2BMIbW1v
e0x8U7vzVoUq5FrinNlUsK7AnRngaLqk3TpTRls0EP9n52SRU3SyILpVAum3K/d2EG0y76KWzWIk
u3Yy3UM15MuCH4Lt3DCJWhZ+teTg2JAZsa2bbv2nUfn6fNMi/Euj0mYqxDBd/6JV4YXfPeEIh9kn
2UwcJA/Tt1bF/Yu5ohQEUf/drnz/hDP1lDY5vn/nVH9rVTBw0DE7eBPf0U6/9Xxbv3i+bROIFNcq
nTmJnHdO3w0pRtSI7dglxr7OqhvJAbrqxi5A8sr5WCbpPT6yB3iV+3CgK6iFSc/fBNhYHd6VRpuI
M130pU5RmK4CzzmHMcjmhxPNR22ccMI1o3XnWQEfTBb2xuQkHKL2wF7kwSq9nXAgIlMXAXN6w8nk
fd1N5VWaVq/9HFAQlCyhQe5d1UF0rnEQe/OJPER8Kj2HdC2LUzSf2hGoFGKjOcjnE91wEcrEaiUm
nAQTD8usbzmYIa4OJ3DegjY7NOl1GgPxC1KS4UvDvSBdCdAObUQyxCDUxospH84HEq1rdTUA9S99
FLSIJcMtoLPHAt1x4067FPCxg341nmAlDFiK2R+zdQ/0M4aCRKjq8k1/Byhr7zBlvdCe/SG55Ht6
jcQL4yMP7tiiSK3t9la+P+NTaabP9fz0E0HKgNFGhHyrKSyXgUM4V8+gcuOPpazn+pqDvHgvOAZJ
dwezmLNbHWWulI9z0omZj9Rdz60rmLBr+OFwGoecQBKFDLtiqLxQEeGuhA2mh7hJ4HYTNp3f6n2V
XTmh6y6dCrFz62T60qhyroVRiZ8wjoigsfpxTzPqY5xUrVjUrEcXuldNR8/owte4VOmZ1KfpqYwN
E12xFr6YMZ7qHE3ZohmhTxG5yy03bo/pmuUjhg+8FHYUXBttOS0yyefml16z/1On3uuUy9riP9ep
wxv5egief3Glml/4UaegDs0oub81M+9guI8rFdQh2mdi9pyvY1GKxMelinbD05HUwEo0PZBc301T
GcswyEECyedIY4MV7jc6EWy7P1+qcEfYrmC7g0GCic5P1CGj6KMkrbtozwRy1tslBwuuSEwCiR/b
V2YYo/knz0PzS7oQO/MdJB3wt5x+7ZEWOpKz4I3nnc2oJq9XvQQEwEUhZDmpCNNlUOI/YgEBuT50
hA7H4IY6+wY/wyEptYM2NBzT3l3qynhF7lxOQrq9Lk0kYpnQr2WBzVeb+KNx3HpiJPAnfEj7AQF3
/yBrbScSE4fAkC25ewTLUWtvjEp9Kb3kutRIbLK1beFjyx6zi0D6S9Ha66nqV5UKwJa0EoPsJAhT
mXXH2axAFrMW2Z5VyRnMFDXrlPNZsTzN2mUU0KvpXc7sanJcT7PGebD4Naues7w4hsigYTs+t8ii
PeTRWvc61cOnHNF0C1ljnb0LqaWOfs9JpxLnsYOtpDbKpQPOpwbrYxX2zgbzk8y8nw7wTwYAiEd3
0yBmN5oJWJoXHEZVHGaEA6lVn3sQQigaN21B12MBFyqADJFluCsbXAi9/ygUOfYpOCLIqy9F7nNL
da8UsJ3Et5aoMg5x3+16DIkJEqBlk3U3fsb1DlKOcCj5NSaBOChXDQyjMQi2/UQoUtJcozndlUa4
6nvUtugeAnwTGv7eErxSoUgTA7fUkMrTDQDRuE9X8XifRP3dEAz9UgBrGoA2WSZoKfJU8zTYOK0D
1QnrmhaES628HIE+pTP9KQcDZZJQ3QOrsMBDGWCiCnBR2Ts3CoCU2T8NDtSqrgSU5T6accWBCro7
HEfsxeg10irflGCpFHiqAEyVnHlVNeAqE4BVPJOsKNKf+hoNq+bcjLPNrgu9qwT4VflOwQKH5fEP
GIh3jZbZdjaplQTIi9/eBqNVgtOy85ERfr4IwQkIUFsaJ1nliVUMgmuOfSX2eQ899DYV3r6sxFra
2VPHylPODC/AxJ/yRlzGU3CpJ+hNA1hfynR52+OIjtOdjPptOvgbc7QBEXVAtoJ7yy5uEWW+2vCg
1l7jXHRCHJn0MeAQ9kWMLq4F+1UQyNqhjYuD4s7L2YZyNALg5ne1wd12LYlPnbqpVB4SX2Nh/8a8
4hoXgx4fG1yOWngYYn8fg7lhRHupSqS4IqqhfXXLyl51IVEtFU6HfNrXIt9URbaQ9q5u8JSkssdz
g9DVK9LkS+Ot50iIyPSJzHkwWI1mjVwG2a4acKdqHs+BVb2wXkKEDFDI20oSnOxCnxOHzyPiflq/
WqfS22shgjqhYDXIHeFNy8ggt4zNTj5WXAy8pSfvzUGt0+4p1iEZI6QLGmcRSfS0AJsIPVMWST3x
Dn3HUlbjqs77zVCO5wZr3zZfyThchogmkkygibO3DhTE2GnZc+pbZRugWawF97YNUH6YRGiG43Y3
kjrliWo/B8tD0F/k2JpiEF/zIznlHUMJjvx4IhcruE9nfURJcISQTF7BL0ni0M1il+kNaVjWMhnc
VV+pe41YKqP4Mo6vVSj3Wjv/qzjWya6kV5AaYj0ZQ6TeAtzE19F+keNd0Z4agAOJeDY91Nq1tqmt
c37eRCh1Eeb1m4o1TBI2uwQRUU8DmFfQPGMSy6imyF+eCbnaVHG2ibWSxC6WW023LL2UuDtqO7Cm
so6uEz26FjVZPYXG1rokIE9fp6D8I9gyjQpWHqnHgdlu+sm4MGVw0WnhXZ2G+6AjqSkg09LQtnxK
p6hnAGX5115YX1RWBMWmTZA/N6ekgrPQfSl0dYrzZBM1FGS/vkCxYjAhmsEXyJbbPMBVKnZ/2piv
bQxXo39pY4ow/3UTw8s+mhj9L4e9EVTCr8rf7/Ukxl8sgZCLWGh/2eF8z3Nx2BYDT4SYi+gO4iJD
jo/rFtYQVH2OwBniOL+LTkSG/I8mBpiLa7qYU7j6sYD+8brldEFcBWnm7yYf/1nl+TdSj6+I574c
SRQogUbohJPK/LppKOTiKekDDogQpZ8NNCRbmUa9iSxFmli7C9zyKW3t2zrMHuD1nfquP0VDTl9S
GGejlm5F4p8nRLbhCEPPPj8djvkkdbL7IkBQvYXV3YSKYfTqoGr7NKNfnQEKYjESZie662hCX6u8
ux4aIisuNfI82SHO9/FG4/OY4158kZDUZa8s1Z7VdXtp9dr1PC1WWrBLjRS9c3vZzecNNkoHqW3Q
PA8Y/zQneapGF6CLuU4J2qo8bR8j7hi8a9NvWCgj+TeCTckKzRq8187l+MzcveZ7T14b71Kbiuc/
1PG4rFrBUmciHta+Huzuqifja2LTRJrHlhnpXkXEb+HjbjvnsZDpwQ9xpUe1/TT24yoaXoJkWg64
EGop1k0/PbrBdDaHBjZptQ7MfjVKiqAyHhtP35IMviumjL6zP4yDv0RZvY51Y2vFJD0qttSBtuuN
4Sx0I6z+wWoCpSM1IAjGheUsZ11cNMHVS/ndgBlwry17+K4yBtKoB1td6/mZtPvA+5RowdqOBNmB
9jYpOQhLpJSgkftsWqaKk4ctVFxqMy6B+ZWz6F1zn4j2VrTjopvoAqZiVRbpMi3FHd76ZSXE2VCI
84BUi7qR91ZgHkF+84V1e5C+uy4mCSOxb6s83CVpVa/8JLhrEKGXarjEm0SKgAs7b9xM1hvBxgvg
CBycORmUDelkdrwL4cji54HXllz2rUdGqHuOAXXZWGrtgTVD8qx52jIqUJ+S14iEnAw+xmyAhaq8
2pnIDsqKEdmMm3Pcz+3YXogiuqgreUwiUlZYKm5MObzZTXyrDOs6zNxdOp61YX0CrsVcHTlm3O+m
1l1XqL2TuNi2UC2ZUmwmzT0fzW7HpYFtQEpYlXUm9OQ20vSLpMNPSsF2TLlpA+9y6OKJr65rHnLV
7wi+RwVhAxRaFq1HaGbp2iTGjw3deQZM0zwU5PiWaXGE7nmRlZj8AQ7yzYIEEHnFMTDybeKH/OzR
baDKWEV6c9P5yaaX1v9j7zyW47bWrn0v/xwuYGMjDf5JNzoHNjPFCYpBQs4ZV/89kMxjyZZdpbnq
DFzHcotks7H3G9Z6FkRrbdMBHqv1YSPnZS/I4n2vk1jVV4ua2GaSFWCyMYoJg25LOMTaxJQa5926
ZTLq18OLIkZ3SNInBPVX0mgUnl3tEczmoTM60Enesht7FxTUQuM+s8KtqidvWuy9DwGEydmEi1mH
+QrsuPa6SJNH23rttALCO+SflFxZe5ArlfeZ6/5ZQO/MbR85cXQjpX0KMZ/OXtZ6ZOjbPrFfWs7U
trbIDqYJc5D/P5tq8FqtIBvjII+veh7WmJaqdex1pBXbQNOUZVDlgOUgThblDVqenZ6O+6zsL+g2
XbZWqxgEMQt3VycLSwegkRT3tnIV+62r9+U2JoVClwXlk0mKZY9DWzQEtQw8vcaESRlaZVG9BOk8
XtCOuC6Ojicv2gC5xBan3PhCD7MaCNlGdgdZLt8HOh2CZyEnS5akhR3CKV6aU3ma3038re6olyeb
+j7sg3ph27zn4Px4CgEjGhU6/nabR7zvuPEnmb+qZvQca+AOHf+2Fb2+nO27c9NFZuqyC9tXPQA+
6pX50Tb928SHPjjnHhbZfjKDewNYhhgG14vK67qYHkYFfCNMRpnWd7YcNdQs4zHU0htmT+epNNjy
9ddVfJ9WzqessI61nj8n+XBnJeZ9ULMFyvC3JtE72IVkafJ9Lao6YnTjX4rUvwdqvjY7gRnRYnpN
UTn2zTmIPGIa7VWUpHMo2DrNknVS42yu7vT40przEjy+bkZ9XZbdOktJGladoxW+BV7m1j5xs0Cx
fUjVDQAkO/0yq8BrosYgIm3rHnZtkZ5GBmW1JlaVX3LkpbcMKSl7veukSzajH5FGGe0rGsdUh6kX
dqffpdTXUsqh8Pj3UooPbPUTbd38oo9CarbEUqnw0P0PNP0xDTL/mFU4TKxxIvyp2f2YBqGtY4WO
nldVzdn3/10hZfyhCYFj05zlddD+5S9Ng34SRIgeV2UtJrBWzLClHwupLGWl4hsIc7MmWan4g6Da
9tYSHeYibCU2S8N+KPOepjUOkbIlA2k6wTGkdWDgSrswXqV6c40B0WXltNTKYKdp7brhEeh07rVg
2AQB3Uyri3sPJyYU5VMaf6HyX5Tc3xOe3hZSq6nnOyO0z0PbnG3ihHMcnyjuT0ANVlaRr7uuuwtk
umkSh/BuNtU0m85kL2GvhsONH7914cFSvTutmnaT9ph3xnMZ1zscthcCQd2MhKrAjN2uTvEhFJde
ZSZOrF5ccZTbxGRZF6VrXG1kKe+U1GzpMiE0K6bJKwLFFU38WOQvpUn/Z6R46UnI0uGptXiGI/2q
qKPrMbc3ss9dvJ9u7DhvsUmnnMljOJZ7BemNReQWUbXpMiaESybSrXx9axF0XMy5w/a41j226VVC
ZJ+mL6rGdkeKoYh4NXb9Iukg5osl4Pq1TcqXKQrXCey3uIGRPMeA6RDrptRZdYpgjua7mXar0fL3
2btCLeyplFXW+OgTIza02l1pWhebuMea4C/zyC/fNf1p5WfOo0EImcRaMNR7cP0wN9naZPJsRV+g
Q39KOmSMCfFlWeHtbQQSifPoz7lmopjo47zXgLSz1ARlJ3rz0tvYgz1/Rb20VCgkizDe2HHy7Gtb
y+i9a4109oVWO4yvxSmgV8ZbRopL7U+uQQDF0vMbsHimy+JnaRRVvZE5MJbC7neRHV3qAqmGnwB1
1b11Yzv5ofCyx1xrX4cycUW3b1OA0Vpv3Fu994bI+2CKLjlASlSWA3vfXdN19TbP1YM9hQno1GhE
vWAj0SphsJoatW5/b4Um+bb+VjEgJHVhB/WQO02W66ApZz86eMgkcErmWqTGFxW+NMB6hfOpKcUB
PsZqNB8QZ5zyyLmZcoXVYkeiJImi7fA05mJVN1BKPOus+faD2tX3VSV3BX8N8cWrvIhWI9Z0A0Df
olQd4iCIo/BzgMg+EdLGax013BZEVQiHyWG2jPLYLTXnLrLxqTOA04Z0gyxmSS1OlhMZyLG5rWke
6hLKXqwtfaW9mB1gZCc4kKgHd9VxUcExWIxBHcdbszgiLMfnOG46y19HVo4U3MQZ/pmhyg79yrKh
mLYZFMncutLTu5YJgYiwVfrGiYw3N4v8w1yRRHrjBmy2WsnSJVnoRrROrUvHzCVUSAaux33i6QuT
SM4qLl0yPRDeG5Sbc1jnzA3DF+PJeGP0/tFxJhxHDm3XVWAjK8mmLw2pJOrkI/ljl6UwIIkpj6tR
3HcEcAHLTtxsBCsfkvjQeC+xA9m3vMTxXRd/7mtEKbOmjXjXWAZuSXpwTdRpPTwMktkj8vpE0c/h
rLcXs/K++CrCxy/m3XThuIhge4LzXpdNtbeHgJHPLNmfxftpC4zdW85s3ACWcF45LVhoZ20hObTE
09ROrxMOgLG3LD7D7VMcJncGHgHdFzsLz4A5ONsp0+5FlX5iTgKSyNk58wgtqFfOdLCqwm07/RLY
X8rRg5+tn4coXwXFmWgt9lNik7a0Ew7RLdpGr6ytqirbcCoWAx4GNQxuOo8tUwF3A4LnxkvNGxL6
dqX6JCgzsoHxf5Pjo38Y02CpdYrbwPNt/Ww9OtcZUsR56Ed4yrYsk3UqlTNd3Dui7PIlhZVO8Yy9
Ip3kUUTRo/RHtFTT3dSIg4cTIzTIMUnSJdLHQK2Vr5PaAumHq8TTrQpdeZz0a71kQltn6SPd5a0u
Uhd6+0oZ060vo1c1ajYtn0kyDFaOhyRcytdaalelXyBDKtxAS9ntq+maCUUB8u4zcoM3Ih/fhrTd
JXF8+V33fBshIQT897rnkOUDJc7fyGI2r/koe3TIvrNc2P4zHomy4qPskX8Ia4aLcLH+wwGqzdpj
yh0NjQyanb/GR3OkEv509vXYAL46Sn9hB0Z60j/GR6SdgkzHcg7IxJy3bd9v6wMaVKuuRbID7u0g
pS/mg9nrWOkq4bpSaMoU1doOg6cd8lw+Cowsq8xOWXRbwyVrMib0RIuXscFuvvxM6Tdc2ZVNBmof
eistYKfVm62y1pJhcsX8kOoKSNaO1MFFnjGGatWyBAKfIFasjXxpNumNMzK/DlmOLeMs7JahlOB3
MxETej5uvEi7yUf7Oq/aK79GEaCSBmwlPgOhLg0WaUu5Jm2FXlYILNMdh6tUwhVBgwhzFOfgRCOP
tTR50orMbZlntXFqM+Bpny1FPlTV4F88fQhWIYPtRdNSDCWRTdmiFPGrJyeV7330j6kiutWQ5fU2
8fCo0+TT5U9JvU5j1QLtla77cewebIZfpIA/BZ72HpcF0CdyPo6JPtAwqTX2w9Q+V51/qmNJCWkm
NtVMPS0E87o7ot2djT6zRexW7JPRUMBVaumRAiFbZ1Z45nDfI2pcVbaz74UVLoUxDsu4j/boC8Bt
MJ6b2GzU84ojL6a3DgPS2p9sb6eaHZz1EkVjZPnqDEEj3D7MnW2oQ6k1e/hnhfdqVtAvzBki3uCI
7aCKd/70CQ1nuOxHBSspPzl92VLRh30O2XlInBthaYepB2Lue9oxQ5QUTARCRuQ8Az8Xfa2sgBWv
+yH75FnBUwUvfTZ7UdRArppR6mwHy/q2aEhgrPwefWqkPmaO/zpW5o4tDt5LGQfPbdyuPMgIREpL
uIU1MLWK2sWDwIkW8jqlim3L4N3xrbuUsmV28k8khZP1GjHMrNX0zRrg/xf5k1Zlt8kYkybTitcm
Ls2l2VafGz9CP5Upz0aaFju1VJuNrPp6p5vlXSpz7u6IPBk9u8mY10h0UEKsYGXfsy8YwRtHxymZ
tjqBGqjVx5qbRh4Sp5VrMfEQqNMl9tns+pO3qYcErYkdnaRq3Kvh9EUNIxt+pX49mUn/nIvmy2ig
iagn4HHAqMy9X+sYqBuUJmlWsBgAIwDQjg9JZvrNdZ54XwJRH2Ldb7iaPCap8sozitCthvgliIcJ
Vmdkriq98lyPTfEiyD0K/8Q4BqPTuqkyRzI4BNcUIJANv7ip+MyvnBiSoMvSaAq3I1OZWrQWmPr+
JcZevfh9kXy7SDj5//0iOebt+0/1FLzq4yqRf3yVTdLsqurf0vnkHwZd64dCc47g+6uBdlQBn5LL
4mv6JPuBj03ErFG3LFyy0IVhFEA1+YWrhC/xN4U6YAqowpjnEJ9iUvvxIsmlj4B0spIdSgUqZBp9
F4fJiJYgT9zv3pk/OZc/cC21eanxDVS6e////8+QgJDBWWK441uX/+RhDXGMy90Mkl0xRFsVqdXn
jgEkh44ZQCYwlhXCZ7WEZeBUiDRSeSqyqyzSsIsCQuqm/JYzg8F3mtxXeQvKyaGfFHl83WmowZxw
mK7hrDP2hGc1jMA28rIc3WkkGCRx3vUyzsmxYcTVKMVWONNOT7rH1Kg+VYbtxrI7eH1ybgxOpCqU
qCk8i7OJFSvS7kObPEzpwIxZW/RFcbAHf9+JZJ9oBgF4shmWoUPGmzW+21YwPEQjR51bMm5V+2Bt
ZdNSNcGIt5Ds9eTopMprI0iFkGJt1sRzW81NN+rkq4DUI0q3iv2Kay7aBE2/bgx5mWZyegXVqbPv
Zaju7Jk5KRw/Xamec+AUufYEEeaGd+DL7hBU0KxUU70GBLEswmxlWNZd3ukn6CwtwCQwy35uH/W8
WhMMfq51em9LXeYOLn5v2liOt44r50YZwu6YiO4zuIlVkdt7ZTqFsF86PfpcwbtxNfzNIAzEphHN
i6nu4yzayokFgNUSGxJAqF96nnNXOuDAiLSr3U56r44Xn/i1nNrJPg5F9VwRW9RJ6Q7cwmxCoiOf
iJNtxzsSUfd5Hqx1WmgH1USZjPsIWdBicJLtxE7VYeehF7Jj1Rrx0W2KkdQBIyuWuQJTayjIVreF
d2jaemcM5rG2m51nPgj+YYfQdvlofFYs2S0yK302LCRAKNauzKHtkPQ0IJmzpSejVWp7WyPTiRPw
aFzVWqAgUu1pY4iJAJKh2YYaykGvhU+gJO2XwOJSQ4swKUAyaUWW6mAtvZB6Rq+n29LJVwkIUmS/
N2kXH3XVZy5lvRDQzFLdP4a0bVNn8FeY7KRa5iATA5PpTvGaQ4u6v1ONehFFzOqxxl07WMTV2DxJ
O18ZfXH254JBTKBLC6jzbGZIHgr9fNXUyTEHA29pj/RWizTXdnnXraewRtIjvA0Fq3LQtOoup0Si
o/S83YhFlN/QUi1iN3EqdBGOK0cWiin6yrh/GIGoGegy89be+bSfTXgt+4fcCpZtlzIdzxdK2rqN
6JeyOOtZtdNgNcRjoi5MiZ1Md+4gma26wnLVRgG7IN/hkSPFsMJjw3sqMxr9sPOLZWQFRAqBRFPN
x0xM15U4R768KUpoY0gDE30NKYO8K74txF0+8pS8R8sVbcvEOZox8RjdYGm3doZW1dZprca+pJ1W
kHf17e3QxctSbdeqxoLOHpuV4rPviNsLHFI+68qxa6iSdRYiSfw5Tbydk8Q3k8kis7yp4nbaYCVy
G51kUA69p7KhyjPl2e+A1I6kZNXyJlPjBwY6wGmD9SD8TUDYNOn1DMnaa9IHLLfRvMcwVU9p28ag
j4bmWLUMIQaC/5b/ffz+c+Osg6yRKl4ARnBgpH486UHIARaJ+3TntRw6LTOHpj9XLQ8yGY/kuxVB
tKpEc6Rk3fz3V55dTj8c+5IvPE96uc/U+R8/fmUoWHHVYJjc9TmS1jE7ZWOxC/OBcKBmpeWsPb9+
vd/o6znl8d9rkdPbKcx+ou2cX/VXLTJP5Cnn/9RF8Kv4q61FbK1RAsB8hSv0YyqByWwdyQS6T7Sf
s5jir2JEIJQQ8//+fNUvFCPaXPH8+FFhim/NKcaCXEvaWzro7/tav1W9yk/pa4ukv8ts3U0qC5qX
XHQR92sQ2J+HGtNZA5/x0Ht9hxpa6bkudSPRPifSSAxGXegKnIIJNO466PI903tdBVKGfDKj31EV
izEmKrorOoq5hnhKzHRFGpYDIcJ57j3rxNZxp2I95cP8mjbFl7ay3xEfqcvJUJ/J6VqGhX6eKvVK
pN0h1KZbvK9LkSlkktWnvmKvwDRP0B+nV9oUhouxTU75INtTI0tQ+9qkqNEW0Xq08Oww3PAvddTP
3Yq4PXphnr+u7qjsLbKI50fTSGttQzbgLje9TZFjLutZzOl5Urn8Vuaok9aF6XZEasAAb76KovlS
oncBnlRbayIP+iVz3eKZjD+VtMjqNRybW5lnu7wCmehBtLf9Z5soAXeSnbKi4dk4StYSQKfwahXJ
xlS9tWV1P0VehQKDUV7d3jYgr5Wm/jSoE8jxOn5xfGL3hlTfNiahxAEzxM91mj74Pdy6NPAORSUh
mdnpRfecnST+Kxv8Z8Su9qYv5Zni4wDB/9FQqLJAgSYEdgaozTp4eiEwKqKHxhcLwZbb6sg/wu5l
nDr67eY9zoNtFJu4LLtrRfMfzbY8QYdm0Go1w6lsjQ5toay3QrXWuZ8fVYchYaxIG/aA8GOIVIm9
Kr3SvhO9bNx8ZI2MsvaK5AF22U2zTwvwWcjD0lWStV/spmDYy1tygos3sccB4xTUBMMVZgMYxA/6
ZQp/IRbZjSgAG3tljBXI4a5XRHnlUC4Ss5mBTDfZpyoBQ5CG3KatXmY2URMa5qiMlXlC6p+Fjnms
JVuP4qk3w99Lz292vJnO8x/n5MvbT1s2XvRxTDKtI7eLSR7SU3owyQn6cUyyDyU4jKaIi9TCK8Or
Pno21GO0a6pNW/ZNWvbXMWmyD2VeCLZAA46hyV/CD5ict387JZGigUNijapDDp4P+O9PSfCFY1Dp
AEXg3NeQF6s2uR6LwXKLqrrujCD6klgdljdVyVaD4qlnUfdybSdsjZjdDb5zlmOI6iZTS1cfoxQG
SVu+RUXihYgmJ3weZSb6o6Z52mPTY9phAVGntSssljK5NZVLaSFNL4ye0schfHyJ78a8gtx7JvCK
vU971sfgIO263DoIKC1fgdlOcZuNW84hXB+mT35gva7zlPPlDYHnajBQnrbkgTyUAxp3U4p66ZCE
uYaSaW1TvRvfVBzG/VrXcofFhWfByLVnd1uCYn7qovvJLt+82K7x81JXpJn9gNhiJbT0qnUmsrma
YBsIVBe+0zab3lKL3zyPb4+T858jkFNO8ZynBIDw/Pxtoj6/8uOZAtIzMzNgrlJBzBf/xxMFooeH
w0B4iZOVK45Z93dPFNhXwIkC/QHD9u8KjxkYhkkfU8m3Eb31K1MQ+x/zdB5kW2JRcTCZYbSd65Lv
3G+GnSZOPHnaTkOetigK1vcJqOGUzLxHw+leafeuClUerJJsV4aiR/AwqNRmTbYn6MMjWhtetNJE
yI5wmvAwRJZVnqJ54WqGyUHLoSTrMUwKH9gidTjit7q9HjMG0jIPq6WaWsjUKzlgQ9Avshi31thg
9dQUfTuISLv0E4HHVqi6XTk9o92xF7k6J98oCrECERmYuaU8eklGQrCan+Mo3deRDY0rro9+JBmb
dCHgafuqDc1H08Z/lZT4A7j5LvB3DPog/c4OO3tn+zR2hiXIJ9AORpkBzPAnvdngp79yRrMknrYl
HqQZinXLJpuYP5VpY7n0C8aQaEjzcFwpmhUP1wSwzFbTr9bePhZFeD/3WQARwkXftUe/zlj9Tz71
f6yIGyOkC/YCfmZfbd+VeaHKSvaTyR71d3vwTetDtfxf115VBy9J8pOnlNd9PKVoepyZwkfDyvhx
Hi7+7zk1/+AUt5lhwrL6tsL633PKfYmgh7BWGjyH/4pXfdcgEJrDyzCF6eA2fuk5BXD6z6vPQoBN
B6NxBWJU+/FBbfVWx7CptzuZqupqUm7U0MQXoWKWaYsjYxAyHDE5g0XVxpt6GjckDzZBd/acaF14
YKcMSBTLOvTe7cnYQY5acKWTZNXDOBc9UU4SQ0h5nUap9iW0nWvNxFtFeBWo/lUcd6ecBBoRowgI
Sa+OvA2ZlgTsjIDlLHwfMTCZLkG2o66nrtlkLON6Nd6EVX9BmXRI/YlYsuCq1qzHofwktIyZWHvm
Njx3Vp8vCt5DdzKld6ckWXhUSLGdjTDw+8rbbvTL3RjKcTNMxFIVvUjWRpIwcpHtvDXQgx3ckGsq
5q2HAZ58q4wfzaeNGNEVKPfgbtm0K1t/jvVKgptMKS4SHXRN94Tj61KQLtaHd6rfk3G5N4dX23gw
Z62MZiaoPIZT5xl+v6IrCBcNEY0clxuA1puwx/M2jvoiD0gYc4CQAjNgI6EDo34xdWh4eeO9jWVl
LrpR7JpG7NIm9mElp4d+PmkI0ozLXZQ+dLUaPhVasSakBqZ//Oxj8FKmbK2W3cbrX2Vv3IjRAjRg
QtXA4k4iaNEE141JAS1CN8vwuRftuxmCTAzLZUi8j8rcpo0/ayGcC4PAqdJrlhHJ6bkudrrqrKN0
57fOZmi8RRD6bOh9rHFGiQ1JO/f+2iqI6g4VyGbs4ApMvwkJkQlwZmsKXaVOXmBwk+L8rFjgnXKu
hk4Y/opBdKm6Q2x87lCf2g2FjaqwtKnrkZQSwQ8RuWSflMbGzr2NcPrZONtc690cH+D37FRlTDz3
dtCVhRKTZ2kmD1ZhsiqNrmqPtAHHmHYCqPqiQzckw+w4qZn+nNrB+MjYO1iq/l0PXU6NzCsv9Jje
etltNZDfbBJlA4bSTMTR8p4yO9rYw8UqJVrZjrdOBx48WYB7i4QPT/FgmyglSosoS3QZNoqe2miW
iQe0NvAPc0iS7ws6Rt51YPlCC/lz49hSWXZTG55rx+xdnT86KA0mni7ayDbcWn2wzUZu0q9QqGrR
5gNsSTalJFUPA6KupCGMkMdFQ+YJoiGJV1QpGz1iIlgb1xHxALpS7Q0iXhR7Ftfh65PVEp86Zq2E
ti13AcHyEAeXYHyq54zCzCeVisoEs1KwlnW2z1SMRSS2ZIMQiza7eC16NFM94XdY5ya2acF0u78Z
ckgvwlnAUBBuP6aM2DVG2nxjcXiO2xPH0xoW1dKP0wUsMDcLt0ZjrW3IkxYwcfVOkIXbGfe9wop7
TMRjYXg3RfsmDTQwOm9bapsbr52NWib+xqq/N5gx65V5LJrRPogpP07+LW5XAmjh9xktun+RLgQm
bsIg1hpJiFGfvivzrtS3i71eDZvWLu8gdZXLJK9fQ0RumgEIt/U3TIU2ZT/ws9nLrpmWIrhJGHOE
2l5GCu9McZJB5123QuucVc9D/vvS/XbpsjH7r0u3/WldzIv+unEZeGE5QhKLL4nd2F83rvUHA1uA
ER9AO/7oozLGU23M4g8L7e3fwC9ob0lgs6FBft0cqr8IG//Jjcu1b0HSouNFKzb/+XelsZ8kSmPW
fb+rC+CyedIsMs3iCiNmRURI+FvSrYS560b1S1nUQGMh/OITNWUI4dW8a7VgVVT6lrlaQKfaEAMz
ToidytqzrpxBPjS8g0tsTYhmOaY8zHWrOJVXQwzWKCtpPctufNQVTX82OOmsvjy0FXelxxmoNngM
wUtdmZyOFqfkZA/7mMPTi1TMIPN52nCwigG2TB5EbxoHr4ZgcIF3+J6CFDQ6B/TIQU3AmUaklt6B
xgwwiHqc7SCibTfi8J+CCMkk4yz8rED+64iThe1S6cd7fNLX5DteAwdHlTuiLEsiuTLbfF2zSWCN
4vMgTuEcbdPeybzouAECLvnKIEOLiRP2WGdg+kg1BlyLrYc/GnJRDMwr+8Z8kxzeJRoDI1Evfhk9
B+HofFJU2/WcOF+rBVj0moLEidXsMJGKXCeQZ1qjF49wIIJnWw394RQGNeQLrXlLxmbaD+x11lyV
F1IYD/HgpIQKOdFFzwKUcRRRiDPYcQ0yP2gO4K68ifRVVIu7KWQvOLS2SVUe3YfFuPIq1DOTdOx9
VzT30oz3hTHc1Pkc41ojougF7ZHfCBTWcwC3P0dxjz6h3BPp3Eo9tKxmA3UXpo28NEr0SeM+D1O/
w2mRM5LrHwQYwrC3Lsg1Fih8clew7/W19sUHCrAYhuopoO5c+LVzryftui1ta0nc4EM7TdcUALdK
VHcrMlxWrZl0bjpnmY98XZYrxiHml0HvNlNLjaF+kTPItJiRpmrs64AF2ccmafq5Uer63ET13kv1
oxEZ6k4U2pciHg7kYOwx2j0XnfXi+XLT4czpgvCexLCH0AOynkenKYkT9M/KdhzLl7b38V2Vj2Oj
30RhQclWtCZKx1TsRKXcQ3/lteShmYyxXSMV4eyVux189YLLfwMe9Vzk8XZQSAvNS1J6BhRYuR5/
isbyrSGZ+vd5PZ/Xuooo4d/P66vX8Cezwa8v+jiv7T9mwgXsidkPymjiu0mGM0c+zzDymcuD2IEv
9XFe01ep1jxe+Ato+tEhMVFk7wJFzLS/8b1+ZZLhzIKNH5ZtxNBw8s/QLyhVEDJ+PK4rr+qcVPPY
zza4zMlKKZt7LWjVg+9T0FnTXkwoq4TcRoZx9jS0Ww71M2/cVVHW77bX31rCe6Sk2vRDsSepau+M
/bq0460fUxjoLzSBgLpCV5ASWKjVOdCbtVDKTV4HO9GEVK9ttZvGKV1kGR6oUl0bubX29OGCHIlc
QYNcBntfw8DoOp0+pT/6vbarSNKykhyPK+iahmn3QEyZXpKcC4HP7RXkVbg6FEd3yUUHd4BFjMKG
NBUuCw7uOr73iSnN4+4xCwIGlIONvdVzuutSQ59IICfmCQ2nbVKgsdrFejFRNDLpxD8FFk+9bwKW
C60/hZtIzedARbjC5qhgUiqTifAWxZuOSq6nJ73gjmF4mD/ME1rGml1p096E3iYuOgwejci2UMEZ
DCl0qO6glritRnrEg6n2ur9lHmkT2/X7af32tP7nSOMK+fPPwHr6vDf8eF4NsnlZKMLe/lsIu3Qs
AxESkS1zlMt3tRXPKptHNp1yXlz/beqI6haUDYhrVtkzw+tX1p1f+Z8/PqwIvPibVNJcBDflLJj6
rrZiJlqz3urYNgYi11ajH7Ikd7hu3YqHgAphavpqDdj+IHEgjDM6KQgqG2sRhtlakW9aYAL9x6MU
GuZVjwNvR5u3bhWCyIOy3EOvvmD++eynk3NGiubauensgjIOHrN0nC5DrfhPRdEYB2Q2jPmUp6LF
JUsrtxlGUXHh9t2STBYmlmgIY6NCmmLktz2oqH1Wpdq+s3P1TvenbKUP3mrACrrybLMkH0YN0Vhh
BYiGU6GXL0EeXJhNbJrIhK1lR9cEI96ixZhWaWHhEknq27Qwj5IgA4w1S7syV05q3QUdnqXAJ1XQ
dLATp14mXcerqhsyxat93VnJM54jlDVpOsLumpzK7dPgxlTCc187b37c7LtImG7QNF9ApJ4mrTwV
vf8JTv9KV9VzRpB3qKOwsRD5do0kG174MEeVp6EiQ1fg4sxY0iWRtSoYNMWdyptf1Bai3eY4Wfqn
BBYECXtuME7PbWfHy8DClhEY4iGbps9TGZ+bjDGD1EKWqfEhEJigLXkX6Nbk9lOirCanJse+WlI7
GsuIFm7RDrBQjAydrC2mo7Cyx0iJGUgj2SalJSUCIsCoadidxIVTyE9QQN+CVH9PKaG10F7CPbqV
dfDJjvxLmOjRAk0eOc6yavTwd5XwdeWhq//Z1V0+Vz/p6r6+6OPUmZcac7YAFAqHm31eanzsO4D9
ASyG58di48/j5aNKoKtDmMNCD74mUE9at+/mqGxCdMAVxJ3qJu6CXzp5/smfEAI+BjguNpycaAab
le9PHiIMOzuxYw0dzngn1XrbDNYxqXFsoRdetXa+kVnJEJUEOOZkuPfMNXElIFlqIE9q+6ZMHjZe
/EytiphO1HzycTPv66C9KPjdXRufYeVbj2qgHq3Wijdanb2YjYksuz55drcRzYi/XfeDzURv0zYJ
U6vGXpRa/u6347ppZlRFab96RRMuC499id3a7F0KD6F9MSNyckF4r9k+O9MM7bWbDuKlmenMB3Hy
EwrdHXPslqsqmYdNOCP1urW3aP9WhfSBn/dp8iQDZP+NV+5MJ4Q/OGZfQphQeQxjM6QM2Fidgii8
u5DnsSnZ8lcN+486xvZITWMs6BDjddf71lLqCU1VQVA3E1WV0Wg5Y3SrHqAuWd5EwcHYzWbYbjxq
n8SM33Xg8A4zkFfMaF5GNgcNVm8yQ3uDr/jeQsBWEDPUd8yVsz5jfkF4femU7D2fAcATJGDkBQcB
GdiMpGftJScHiNCq9BdxInZaIQpci8EuUtUnklEfnDAKFpVeExg7C016kB+2p+4Nx752BCiubMbt
6TN4z4TAR/78iQANzq30YulQ04AxMFs3GDsSto2ufab5VREzMLtJSZ2Iyu4OzWcE/jTo75TUmY6G
7MV5jLXhppcp+X9BlmKMT8qF1Ul7By47owdOwk0ZNMArWAjLxTDCzpjKcSxcvVOtY9rLYutYY7c2
hF8ttXb09lVG3nybdRoZXa3/6FkW6eGFOrnFfHPCnB2vHKuib/cRIP4utL4VWtQ//94WXUCxf26a
f6yOsH3/VWjJP/gYYBX60LPzRx9HnvEHDnKdICb6L46duWf6OPIQTXA8MlmiCZr7qR9WvPgnDA5K
GKfso6xfO/LkfKT9rdjiBIUJT9M2W9L/1hnZdeL3marVO+mkww3BTFid6/9j77yW4ziWLfpFfaK9
eR3vgRkM7EsHHNvbaltff1eTB5cSpasIPl+FFAqFxBmCQE9lVubeazdmzr9CNDHSydyZt5AGKgQQ
pTsmS31Ir6oaoUF+rULvFvrYIeEgadRDlHgQhbODFfogf3HLphVZxfD5Ynkfx8W1qdUHNxy4vRjW
VlrPSmOe+f31BdKquUp9H4IE1qB3W+TarWumVx86QgpRQiUpvVKdE6KnDXSXmQYVwvL7ix0TNwz6
q+WEthEd4RMCzuHMB5LVZqZ0s0Um83oJirxZDg2MESW0rGVQ4kWP+ZNtstJHXwtl9V6TsbXs3MDd
Q4cBv9yYT3WIDXUW+vGIr9LmKjRLCnY90qhTj7yaUQBJLcQZPfQw2Ut1G8R4GAHYKWMnfmtri3Mj
b1zgd7rSs4TxmVNfutpXonlHl7VLFQlzwg/2fhfsc+XgeN0R2PjRcIqDbopgV7iZ2LO2UledjfmH
JOIhuJrAaDAqbQYANV4RPI4jVk6q2UxU4adlg9EvtW5uijTlJ9LcDVPXSkk9juKZ2naOUxtQMpYi
fNQcb8V8tNLX1q4QwLSy2vVq8M0tgU+4xLssgqkl7mqz4+52NhnNU9wXboUVVHjXMicTY1RwRln1
Pm53RWnMcg/SzHgf0GS3DZuwojw2VbXqphY8mJpxWyoLU36oNOj4T7d6KxdBjo6xMTYtKadeZP3b
i/23F+O0+IejCRrf35xLvOarFcOv6elwtrgEmlNT9odziSOLO6CJMIsj5scs5+tc+n5k0bxxAiFT
daar2dfAhnQol//AjpyxDX733zLgfFc//+lYom+k1KE74SskUmZST//hDohgPixo/ZJt1+FPj1vI
Evx6HZcxdhVbcpvwKkH+u0tqkZjBYNSZYoYD1rFUEWsetXI+giqfo2JN56V0g+0Y5pjSDaWYgyKS
h8Jss+ZcR273MXyXzAKn7veNGwx8it3PflLWDpLS21g3pjAWmt9clb59bCnXBDYGd7gbyJx08mZV
yM5fKOpQc66Jt0blLVLGpFuRuMNq1ISyS0Jk5uw8K8KGhTWWK9mK+lvlDOWnF3sNRE/PIJRR0V//
Lcw/CjNl6h+e/rbJX7O/ef551dfzD3AFxhyFw4YLwdySuvizLsPRJVrR+BqQ/LEuG+ykwAD/7yfj
6/G3/kPYGkspkrU1mL+/p2Xk0f1rWUZGOUFisIUhJf/lJoJGsM95RuptFRTGppLalUsGCiOY00gV
66OOt18bkkVSaUszDHYEjx20Mtn2QBYG2Sw8qYDF9RaC/KV5bjHwACQ1K5D3zlzpVLPWTZI1KAh4
Cw5B112x0ePsklelzYOoCny7Th8/6kXl7dsmiRfCbpuj9f2ybH6/OFu5lmCUkaSixM9KJe7U6ZKt
2cuISzcF953D33wmhN569hP5KKcbujvd1ZPv1/Ysrx5FMB7S1E9xo1D7jYztiJzu+ykX/86cJjxM
AnDxygV5NlfYlNsEeUQyTQ06h8tIwSyhsdVrgI5upldmMo+YN/TMHYgDILLefjaYR/gRZqN0GlEw
052TVbB0aAS0aYihJdaxZqqBLJPFEmMOWfc9791eCiYgrCdPHVa2zkyftEbsYeidYgn+q59mJ4Gs
MSrb7w5DFRtTUCpfQ9LU+q76MDt9kfXJU8/GmbhJfc9Wcgt0YgOJ72IhCqnjMFyx0ndxwmnzOGGP
HVs4vcxArtPMwVkUNMsqytexFyKoqYuLU+WryK0ANuiPvo9eXBbY5qSDcF/PH73CZswTLYRX1/iq
mpVqaWcXo14xNQ1xW08unFspGmUuoGS0Zn+aWMWJY2ySSKu51QWfnhlvSYY4kRsM7zS1t24fn5lP
r60RTnQZW0+MesDJ8DT15XNXThqhINg0RnwXmvpLXvTPSNQPohlea6sLZ+FEiqnxrs1IisAm2F2L
iO5PSTcRUB2G9Eu10p6aXBpwexMxr7V0xZzHWUY1eJGkEtugVOyNhsNg4QPVn5tBVc4D2T8MIcYx
IsAeOpV840B0z34TPedqjd8c/2DvESLeXMNEuzFbuSXfK5rLajiOo32uun2/zVbYkwknLkCY+Ip3
G5vGmnyXxWhZKAtdZd1m0ZoRormuLeGQHt0eXJ+fWqRnj7Uak2op/W0Yq/vU1HalzuDRDbpTZCQE
yaM6VJRkBT6GXjm4q/kuKyRC00LylJsuCiJkNdOzhUFj56lFePKqgpba6hBqNNZjoGHJcnRxcsPw
sUKQODNJPk+tnqt36W+TMTuGFcCCTDjX78blcozxDKRML4OHWM0oRklSzYoSR1Wg2CX8PeeUi7Rb
lhXX65EGvdb9mzYtuRcCeQ7c8b0v/IVdxhmf0QZvtRZhM5Wgc44it1csfZB9YTQU8aeSOaBhXfVi
Y4jKhnJYBUpxjiDuqH5L7IZcJZG8jg7LcKOrd4wjhnlfujPDz/dGbD8imdWAk1SEkrbGPPQ7Rrl6
9lJU4rmsWNWSKIpsZ9NX4ZT8jr1Mc/acE9cqMQ9mb4iDmcJiaTx3nHLYUI+ooafLVRFXpLLi8Gg3
ngjXbeRD97dMvBZU9C3IT3sV9yPxzUYWX/TBa7J5hKvgXynHfxtNWq//u9Rewk96kl8UzmS9/yy0
dJNQIRzNIirqv1fZn4WW3hP5v+b9bWghnSn7Cfuv0BCmgQgqaT/ZK5q/l2Gse/TAv1yAuZ3TAbCY
1Lh2/WquEkFPjHFn5dtWq7plPCmdUxNoUDY4V7MqP8faqCbcDfvsfhP0/ZPeWi+1TGtmWMaL35QP
wDBudbvbZKG7wqK+0RTzRYOTrwEfWA4aF8c6zt+N0dMmRR6335EjNu7dDzcG0Z+56I2ciGNFBeWp
EhHMpxvFgbBtcwUo4zNqtZfE4le6gf+hKumwLKeMroqYitLGsuN741Wp63MfKTtW3nemZOqduRF2
GkRqSmp801Nv42vBrZD+aUgJ68n8Hbf+O7XkBpp3OTSU9ERCUEK2sfIqk7C7y9vRmPPh+yzte6fy
ACch0ZMdmolEUvxiNgi9vAyxcrTlcK06ziS7qbgBp+TC2+beoMZWtXLyJ36kTwCpTUApfYz3JvBH
Sat4cR1GbkZj74a02qMh43Zbt91Sxpiwk3RtV+pB861+0prctZ59sur6OnaxCarUudWl3RAHDzdW
SbIPvx1uDdlvFepIl6n7krRIrSheB1dFBEkIsxs7Nw1zA2nr9wpscMMl46BR38ZYm9e5dz84fjQf
pDCRYjS3g2LvJ1UmbH0fAle/aDJxIaPgYUiafI1vCbMYm93UzbDc5f2+C+NFnCMBx+IqG2OmNNGS
nSxOpnHVgdsoJxBJ1bPWVQZu2BDThyA7G9D6bWh1ihx2CrDKehzWzpgfFPKxxxKIR/+iRzg0fLiR
Yw4UVrmNrHY5DEggq3JydpFWhpIGg/XtqLEJ8ZxdRW6DSnQIe9p9YEWv8OtLfpG2GrxrWisI4irj
LW7yaGYhN2LWmV/IbPs2ai9OB8gKmd4ojJWNlxAh5ayRzckcUAkq47JR7q3JSx4FsX4c614jeknv
/H2HvM8z+kNoDUFwGZ16M0Im4EmwZm4nbyOlBABgh1c/znJtlVmMJ1st7l4F3zlc3xDN4957knWz
qFSc1+zvyUex66uvwu1xcizzjije+iDu4MMGUw7CxqnM5z7pUT/V51H3oacH7dkro8cyScwZveCT
0kbBzpKVT2CdMp56IMbQ+xctHzIYdAxilE3Tom22TIYtGN1oI1r12RV3babOHVPdyIwQl4fS6Zdp
ua7d+qyX6I37EYBVvBUmOyj6Kh+jsgKOiuZinbfljWmoBzuXynM48g6WvBSBtpKWf+hdogj4SY21
d0O86anMEVz5+XJCvBbWR2leRnDKoLMOwYBXJzjWrp7PSxxTpOY0N4nGDrSSuDkfNfIbUgM4vUsu
cV41IIca5cWoCghwoTrrUI8Su30yuwe7shEE6QZdhQkyF/Fwd/l+zv+/9xMzu/jHgle85p9/U/F4
0dfVktGK/X2kiiXue/H6ebWkGOJ+B9KMrxav3J9dPQhh+BtJIcNiGFY/RyuwTUxwo5OEBfMdXJLf
2XLp09bu14qne7BLIayjrUQ9/+fZSpMTjht5aNxSIwlmwrV6jGNobM2J6JCDdujtybDbbV1LgZuQ
W0d9sqPLuF2ClDzWQU2mZH409egVrTwIj7p88SdohB0Rgz1hJDJezJN58iBqWLAlEM/svWbgo9ZF
w2SbK+diOk2GVmTGMtK6j2iCWJQhc53csd+7Du5fB8V92bJzXBLlwAIYTsbIHnqHXJLtykTTKMqh
5oaQsYVxDHpqRP25ALFQd9mnXRPVkFmvCawOmeAcjmvvEiUh8AmdvHHWI9AxqqTbljBACK69SiwI
dA9ipeVxsYgDmM7aRBPR1LDZWzUGgZawBpI4Aia3uFNTPlGl3d32TSrWKE8f8d3y5aeyscMNuxtQ
BX0XnEZ0atsstlVYV7FOBF8BvJps46XrDNY+DvT4rYCueWA6VWF1lqRzoLRsyRsH/4TdeKbbIbDB
UFwcERoEgCXGxqvYmXmGco18sZVqcQzLkTMJXCEzJoHeCANi4AQ7Pfehr+P+lajPq0A7Yh1jB1m/
Wk7CNbsoW1ZwIVXHWY4xs+Ca8qxbCaLAhvyx6KCrfokwNb5JhvzVIH2Qi1S1cWBzuqG9C5Py3i35
vsghewprqa5zMUBlFbgYCVC5N7us3TS1fM/jLJtDp8RiETtrv8yieUC+jWSWCMsrOekTgJ84V5SD
8d6R2mbIOueuGo1vZe4/hUFACFfwLejLC/i3dOkK5LKersULEtT1+XfJYm5+Ki4LhpR7mt/VHz3+
0Fnr21BimsdQqGjDK+1QGLkONhNLWa5jlVDH+LnX7A3aXAKSonGlu76H0ILHSBTmmuqYo8Ho1wLd
AC61Ttu5ivHNVv2jyBSouRoWhnrAy9FrEdD6cQSdz3aNgjvlTqcmowSufIwlm53RIZYc9F3pOaeY
AjiT7P9muemD0E8c+4Z4uasKj7b1Am9R92X2/O9h/WMQiKnqH24nxRtaqL+LxWA9//PARtrENQSv
I7Qnawrj+nlg48+cgtW5pnwfxv35wLb55Ti/+CeTb+8Ps3BsmKaHfAAyBBBmkwTk3xJEodP65cC2
0E1SFwyo0zyNvxzYKundLIQUuY397JwCU9y4RbjTeiKOROFC1yWGqEQ6gC+SgZ7ZjXtvKG4ASB3b
jHZuGN8aQdS6iMgoHr3iubfkXUYE58CJP0+ACyQOOj5hXKwkn9IA1iIJskXRFBvBHYRz6psv2itX
nVeskndI8FFAD8mHHK1vRAre2Ul6iTNlQ6XRFn6TPnaOqG+QwkcrXy88LiI59xm9lva5oRVe4psK
rg56ZNLbPS/fMsdpD9Q+pV6wiaK7MgZnlOnMFkFMpo3tVuXq+/CzrGD7+TguFXKl1pWluDMnNfXP
INb2Tadtyq5mXiNbDi4rWrJ12zCrPMeiJOYIR2eYoI2gHCGTb93HPLVv8jA5ez4KbFhKBxEYOTlN
GVmm1SlLgnyd4x2NOqhAZBZseqHa3kxMFlNp9S9Sxs5TXEfb0kx3g+2di55B13qwivTSxLFHGqro
3onpWHjs8kPJ9CWyfM4FFpKzWvVvU7N4ilv3Q9fHa2L5J20gLYKf9GOvtAR0DHSWZDngGoLaMVdI
NZr7xTDntoYtQBKVJklPlaqJ6dvQY26DaDbNLH0olZ7N3+AdNFAMxCaMwSLJTX1eKhbifBefUxf5
n/TZJBjZvCZD86WFdMT/HjjfDxztH8MEL20Tftbfivrjry3i9MqvFpFcQJPcHEjwP5zfdI9fQxFW
/+Sheha9o6vZ3/vAr+0br5o4NagwPTZ0xh9PHFpEzbVAnv6I6OGc+o0Thyj2v5w4yK5VrOR0PJMW
6pf1GyqnkPWu3X5PGl6AYb5pIavO/QzMZj3a78QZx9zy8qOt4x/QRf2UdOZpbPR7j+ZhrpHtoaU1
QATBVbOgV1T8BykxnarxaSwrmjvET3FOEyGsTe1SaOOUgWhUYhDs1IU5umymA0LaysHcyTQ+5VE7
aTvT9zS2kH1mZz/1cTIO5qcYvbUaj1d47UwZFLnjXsokNq+OlchuORYptmP+lsGtH5tOmZtDsfbG
6J4Y+I61RgGVOxl7RtXqQbGbnUnCCP6KUiy1ID3EQjwpXvHUtfC+tNSgU44k7BTtQngDYhx7gCdZ
PUmv2GV295RFJaEw5dayuYkqIW1A2tSfMJPfedvnDoCM4zJacoNQcNRp0PDK9jFVnIMXwONxjAJc
nLzSmD0bhDkzjv9oc2UKzzNv1LZYVorXcb5hcWiDeA0Fc6+B9MXfyyYy0KLq3GKERzmyUhXtofWy
ZRwM1wDv5Iq9Tov6K995JToopTFejYHbpeseGXFHWGCblTuWe3MkkFqJuWDGBMFAClS9u8JNxcHV
0p2ZNJw6CEoL43WwxN5uS2Yx/jJDzO2mDIDyllM+y1+YCxRE3vc3WVdGR6Nrj6IFDK7BPIfA+iQc
jRTYFic7QJ5ToqbGUg1cftQyVGlgO20JYUM9BZDnYPbHBo5N72iW6n02xOW5haH2JANzH9jirR3c
1yQgCsh2RHmyFDxIFnFuXQz/w2v6J8rNLM0YQkJThOKjID3pg/Ds1/RxHpEZvYpN1+1UsS0jyU3G
ErJ+AFNILrVjRfM6Mp6LBgFH0jjpxvfbu9FxmzmU12QldIPk7O4pDd1bN6LCjDV1ZJDKh9l2ZxrJ
OcsYTKlYwvhS7GjZVOqr8Lr33A8LIIY615q4wHabhOQekM+WKBAZ42wg5ihTXuk2r+0Qrl2wBgC/
ZyVJu4aGoZpbPylvBmudPr2QArsTOvkFQ/Yct7y80G+CtuQjlSoaEJKwHLZ20cpNVSot0y8EY05q
3Htpz2gEkYbb5it+NHs3yLeDJ3BoYhhlpXjECkYnP7LSHvOGdUPrPwQmz5GISfpxW3uXg24r5HgH
DiGZm7736JCuywhj7ajBm1KM+OGaOFw1+GDncLW2xDw2Mwe2EHe+8iHocsIOTWPhuuKlCKx7rECP
xN9qxOhoD1kDGxH19Frk1TpHFdna3qrJlRgMrTbMDd/aGDg9s1DHGOENZA80JOWFw9X2xEZLtW1T
ASnPWRMOk8G6MJx3DFkFhl91QcxUPx8JLggnh3bnFKQXyLUI82ATOWnLrUzjfqotBaQqVXFHH3x7
uLMjezwEXr6znGGlDsGKcOEbd4qqUnlN3TUbJ/eSha2LG8UxzhMI0OmcfcxviNMUCn+x6czwTc2H
VTcUYl6JegAESDofppRsEQYVwgWvfgfJyIiKzmCe4UIO64rzpqmGjRk5u6Zr8QXnaUuuZvxY+yER
nZryqqs9mR4m07x/C/iPAk6f/n/fGO7e+UD/Te3mRV+1m/EOe4mvGkw9/lm7p/GOBRlyQjr8RdCn
MhPCyoQ99ccV40s5QFWf0mC4fECCmbTPv1O6GRT9pXRzUfBQ9KjTm/J1/Hm6o3rStOJxLLa10JRZ
17kfXtGweZjMEZ7w4gXy2Ks+2C++yAdw3KDLAJV8E423cTmZAo+wJ9NLIQgRv2QlxpM2lHejTSH3
7UTM1LrP2VemU8xuQZvMXp34rX2rBGLhmqE2d40GO/wkPTNKlZBSsU2E/1HldsQyxM2eial8igBd
EmmAK9yObiIl/KAzv4XnSVSZMlfT4KUmaCFJ/aPu5c8e9Y29db0mNwuQmGIfBmYBa8Ugu89J+7tC
KW8QJ29l7lirrGSNj2k8PcBvZDTRKikm1cxA9FbeqQ1igwzG5XxshmfP0AljL8dHpsvEDAj3Xriy
nylGI+ZDAttziORNV7XH1G7GFXnbhHJRT1DSxvPSwZFZDD17lBovxmDqk3hAgzfuVTF40+DRgHxH
Pgxhv6Pr7+jm9gEY2khHfez1LhcrkqOSJFmKVH3NVFPf4HIvo60tjelcD2DFrLQxQk9RaAHKhvG7
6lD0RC2zV4mas2Nkao0kPRWfQZ1eembpMyPUvmkdlA8CHDYCIPljlBsGfQV5zRL2/YS9yvtbYILu
rR2qI0CK1oJMYS3SvrZovXJlYQ1esvZkZS+5+9nzQQUqGziiWvQtaAMHkkO57Lx4OHm2spOqv4gJ
MZ53tq/OwbWRNJFKf+mQ1qVAF/btfF/b4c2/R9OPo4mj5B+Ops+qfW3ew+hvxs8ar/w6n9DoTQMJ
i88+bNHv2uGvu8V3SLaBtO4HUkpnF/p1t7CYgWDNQwz1g1XDjOHrgEIqhWfDc3UOr2lmrf/OAYUf
9NcDatqy2paDid/yLI3hyJ+kfTUBu31nFMWWDZazVAVCxAUA55OLyJ21nDSVaumnzbkkywAAi070
WqI5m5y8lSfPikU9G7rMCudd3eALGmqFlWoW6yxdLPjSbXFxg/fILC6F8Na85yXsJDmV8bkMX2xK
LA817EM4Eflcpw1SFEKUsytk5CVCGXLY7kKbmBvrMGj9Tjj091G1wr7Mb3QwDb4Wtikh6baNbe8q
sh00v1iaVbdzE0icajoPI+0Ed404o2TZsoor1Vd8I6tm6r9KBQO0wr+XzwNWAzOjNayvCJdWdkmM
N5aOrHsTrbJ2GaYH5k6Y8SKqI3IFmdreetWZZeAsqO/c9LGcmuPpj8JSucbHxAhkbiN6zOgPkuFJ
hLvahJylehjDyCgy5Mwoqoz1sq7djV397kBeRGQR7wdZqohDJgd7ZzNKcsgbzQnUAUpeLjk+iVxU
iJCu6qPL3oCsZ0IfofmAKvBGrnLdwUhl2s46HVAJwXWjuVVb5yXJnU9LNNYsHsU9pLRbsh3geub2
OS9DLoyZ8Q2/+wA4p7nJvFFuw7L8prnZE+GiCbxgB2Z2YiOJFN9Gc6ILFPdZa79a8OoWNILnHOqP
p24D8wjt9DG06PvssME6n4lbkUfb1jD2oovWbE5npnaJetIVLex4oI+F8JG3nA2+20asbi36YZ19
Ia5C6zRW1YKRFDiW7OBBMMtzb05G+qwp9EukeauqbREjeWzdzK3iZrsmz1ACVTubI1BrfTbmtjH3
sKGoJU6T4rFq2K2rq96WG9Kvb9qKXTJxGb3F0LilYU789oyyfCVy7isdcV82Y+Od4uoxP3CGBICh
6+QB4sIy7IEnZdBT2XuLIHvsZYLUB6BJ6C9SFXJ7OBCsEB1Tzznr4i3JjeUYgVjoGetrxHZ31niL
XuyitPwHkXpsfMhW9SlyvbmRfNVqSzYbwjLI8TOltuaGM6xHfVi2g7+Joe8IWV2qdk9Y94yb88Rj
XVCvkqXvL4u+yegZmEIVpvncZijt0A+WfsFOPRg3Ua4ea8t981jxF0HKPZFZP613QBCY8VGL9lFB
6t+1JoTrcV4Qoxs0CdDuTD+HXrStqmqv0RarfCD+rSNTHSFP4J/qyOE1+WsF+f6arwriMb4mf5kz
n56V/SEn+FcF8f7jIIBlfQgS8L+xDV8VhCk6hQXICsBAvow/TqdocemL4Yby20zv91sVBCXurxWE
9+BNNM3VDZpmd2qB/yAOx9yBw8kjFLkmq4g43aIquURl6o3w1HmjKYvSQdVdyXPr+a9R6q19dKeu
qSwDxbFnqDmCtZiUfZaC9UQFQ+hk51D2+sLla3mPlWA4kdwWra00K+Z+qSPzC9unJBujme6jyAxK
LO8COYApi7UPT/01yejrzIxgWuH6pOtK0wTOxSdc1WL0G1V6GJyhWzYDOTytBkHEqAJ50BQUJ4ml
LiRTBYlVBbhTSdCbRmyiX6QwkcfoPXC99GQ5zMJyFWEcsGRtIUoi+PS+KXchZn8Wk1k87/3sZEhi
feMQcHruPI7KlDRXmFfiih4GNaRVje5CFgSiUFU0n8LdJh3OpBluZYpGRsJuG8Aq7fVzYmP7GVTj
2fAsIPwjspLa7+Q+dMqL6Td3KuMBpMjhcWiyu1qP9Jehm+hV8QSdNmtSwVJjnRDhs2IUwzdtYEsI
eOabF8ckvCh1zPeRiPq2b8cjh0BBEEv4MFrVuyB7eab3eTwvCvcjtdV1wxx03ei9hcSqURbszoq5
SkN/DDUWbGXTP6Z+ezAR1odTpEJMaHDSKu9xgdElhl43G3T30VD9Fc7vDZKyta33z1lQHho1PLuE
MnNhutg4rZfEVnyqjVstgq5lBOmOuHCUO5LW9FWflBIOTvaeSO8zIFNbj5SbNCYykxRAbYa4DF3U
GJxCq2NeNlrzQSkvTB43PVAD2SSnIAtu7NhIF77pVrvIzsqFVYb2kU8UJmfSDzZtppTzf8+3H33y
P55vd59d9Fn/zR2eV32dcMZ/2Nwxfte5KqvwEul2v044g0yySQz4gzuFBeVnj2z/1aP8s0emLwaO
wIHjOOATfiu/VZ/Win/e+AFLUQnIYVjAXzgI/3zCqUni576dcR8kp2XO9u/R8xhgjobEzGbq90FU
X5Fe9RulyFiJmTzsXjdYYEWdo8P5PHMK49bP1JKoCX2HWsOdKdawUrL4Nsdgv/ScdFilBRHNhtZu
DKMYPhybWOpWJ867t/AtB854b4hwyspOqk2j4bSzivoBFN4+VPzbhJv32s2CYdXY9cZMzHKRDQrt
gnRU7HrDg+LXlyRS2kVqA5/kD4OsgPvuXGVstkA1npNDQoMgE9ntGgQQ2PoJ57KL8lsTW8HaDcbo
GNUOM+9u3gXK0ezDYDba6S7Piw+1bidWVkkMSIqMn9ZtppvQ6RpSwnBU98YwzmoOFoR0A2Ycj/WF
ke2jprUXfAqrmYlIbp6gG55lZMiqRfpk6xwehRD7ikHmOrX0bzLP3ga1WwShjudaVLeCJPG4FO1a
aPpF1buaeab22EZ5t0i1TsyVOKs3akwsGFzHZBbkWX6odPtNVd0L2vF4rkNpn1mtBOFch7sqKS91
2p2Zsj65IlqqaZXMEU/sSl9/SBSck2Shlzp0AlZIJ1WrNySXrcKG8MvezB/CEfmkWTYIRXXt6CjU
s7Eyd2HtPZQVmvAwf4h69iZasxkCE6AfDBrC5a8YEJ9aMzj5jrfDDTLO1CHaDnXxnCXRY+pGCzn0
Vzj9ay0p7gZduXq2XMpIeQ2dcK0N47owjTs+WfmqK70Xl1H6HH+NJMfb6EIHxoPGLEVFjtI27UIv
IFUyLzeITkraQ2vpny3hW5lK7rqBorW20NtURL9lRMBpUxYcwWYsLCfFXoL2FZtlu0avYcImI0BO
V9v8WnZADqMicBf1FDSnGP4hJnnOUYmgswYc8xCBD4nQ0Fd4mfzQSawTRJWZmQ5OiiReveghcoZK
veq9NNsR7JKufRFniJZ0b9Hf1ibj3YHoV9ncj24PmyPaISh8C/32Fi0QAUtVeAt7g3FaWQr82Doz
msDcBBoZyLpxGDqEJrm4KBW3N6lFG5JLkn5m8uf3AFsWmUuJ9sQhtrFw28ph9Bhnm2TTKKznuVX4
V2OMzrpZvdU1Op46HM15IMKeJLUIpgDENAJe72wrqNFbxcnSqYE/hqWy6EJi1/XBvGO5W3dLqyG3
ttXDtVI2T6NriWVRRKeq9hhwV8l7GxrNPCulypVX1Uja0/eSMrjohjpdIWXZQkd++bce/ahH1Ih/
mNtkURP+TTniRV/lyMJxiaMM95jJqM/7M1+YVBKHbtskVdyaWuf/HdmAzyecjHRvmPceox7+11c5
olKBT8TASb7m95f9zsgGqs2v5QhBo847TQEoLIV/NYlnpeKpgxJ321Dad7Gfbir3yQ/yp54Q3Flc
mjNDeegmWJ1qvrRDegRlM41ml34wLB0l2CRJdNTcAZezzWHeIbRqtzVTTd8p54mr7NJywI1UrxQb
+AJrWTtP5+jh7gIGKnlr7mvTB2Ynlg34obms2m2VAauT5HWHyOJDqHR9+ZJ4SHrJ2sjC6qQYBrEm
yaYJ00Xghy8B+qrIxSCed3tHl/sMTUVUKNcGOWLpGfdKbtzSPm7t+gMO1bbVq6Uc3VeVxTBSG6Yq
NiA8ma2cqN1KxV+hhidzJLgvBqVGNxncq1PMmA/5R0MYeBKmfqMgyU689BgA3GM+FS7dokGnmD7G
CWdI0mIXUE8R1N3A7Q+uggCEcm/V8W2VAELNiVkW9Vq6HWpBjeKSxmdyC99qn8qmf0ADehh6JCIW
hUcdw2MTqKAdMneriJ7EbsTFjnkskuAABxXbn78oHPXGUWq2mGINDGyZI2rbEFPt1uZj5PoHybG6
HOyLxs6J7+C84GRwcCs5FangWrSTWMwHzWERiXfBYkvVqyeBvakx/UuE3alOCC3A/lRV5bVVLcbo
PgkH3Slv1Iuaf5PslGVcgkPp5qpNym+LSAkfVQJ8Y5DeatRbvik54j2NDkdHKbgpfGupsXzU45rZ
V7QaehJE8pxZ3in3g7ciGBa61u0SRJcZ9RYlAV6zvr9PvJPfxGvb6Q+ZKe4TBhqE+S2M0For2L1K
bF8Ci24SPzGcqN3oVDAKzLJ8AY1p1tbTiK1Llnbx0Up/kWvkkwY646X8f9g7j+W4sTXrvsofPUcF
vBn0JIH0mfR+gqBEEt4dmAPg6XtBal2pVOqK0D/W6MYtKakkmTjnM3uvvS7EyOIgupKTCtuFiU0p
7jwFNMkYkUWph+bHQPFDrMIu96p9SgElRfqhkvFG11XvZBmfC1EK3+vmmz5r+k1mIEedE+ahK68c
iZfg11BBe6nsTafvB21JcMCg2Z1FujwDLEB23VT5Oui5LHJZMmfle9uRsZ6mYbof4a9dxEuMQ7IE
OqhLtMNAxkNvZZc0UAyz3AeIzWvlSxrEUFafVfIhiLfApLhERuSdTo7dgI3QkjvS5cl0nv0SGLXN
bLTy5LaqWdxLjfmgpiK7tEkmjFlMYHhpuiAzu2ElEaNpXuonWhM0c+Yv0aezWRMuaJNYG5H3Q9gb
IXYf6mQERR+v7aKztjGZ69yUbOhDrav2teNEJ7dAcWA7VbyFFJYd7BkfRSj0fjek9ae+JNQsMZQr
ft3BTBSH37aaOI61+Zq7H4rZMwlmRBX3Gx6b+64Y1xbSf1jPvuRj6BTmtjari7EV8amuo21T3ANF
nsf2AiPTwRt47NTpaLTmo4OLtkMDPerDyvS6q7Q4TY3yJESkHEce7hVs8ztKyBVV417RFkx5ssVs
tJrC8jKqJ5/dCHB1c9rRj6K0doNcvNYSr5/yCV/lZjQGW+HHqWDxm882iYbx7DymU7SZYhPfwJtW
xuTJETpvq8a1MY7nME7HeyVWCz4lmu2b5RgkZbQ1EgH7OuawZKhqAglsiHJlaR3Ybq4AV+X5qNLb
MRQra5nvqiOdM+VZX30Yhvun7aQZhPWocS3+yzXfvctX8avdMS/7dtE7BAksHEoiOr6y9773nQCw
GK2xLtF/RYOBrIAcGiCfbiAF/fGiB3rlYEUmRe6rjf03dF8mFcPf207WRahMMS0sQT6a+1PbiSrb
KQk6NYkitUggZDSiEKulZteRadbHpIEwVOaxkx4q6SVHO5R9+GJ8ybZIdB7Dz7aZ54/JpCnZ8rhE
zZFUGdT5pjZXl6PsjKMQVs+tL8xPdVwiRC3himdFkZ/tyHRP8zR8DLFXP1gNSs1Q03uupdS8H5dJ
SY5Xyuir6VOrUB3EqkxJZ5XzxkoyeLL5OKK6Id/0Ps9BGZtEVl7WyJpqQLhz+qGDgX/8U81+/Zgj
9vuXj3mf54SI/TNRz1gYHd8+59pfy7bwR3rrf+YrOhNkXefzzJ9+hUX+UNB+IbSqeGAojr/XsgZr
TMwO/1+MN5Opz98/4wuKiTUn/7ql8R6X4fIPw2MUVsS3pGoE7hSPH6Pc57qsu4NiQbMJuXii+VOr
1a8NtHgSGeg8J3hujRk5n1wxp74hm/DSauL4aHjDVed4d4TSnu0wZ3lThRV/szqWaQJqcpLWe93p
j5hIkS5CD7gDbzdcR1Yr72pVQ63Vzh9hkVeB5nVMLkVbL9TVLlBVUfk1GRhrrpB705HXBYOUNQaK
lx7LwFaUZKW5BfjHeixxfRstLbbtsM3vtmOYfVIaur6yqsmMmZwb3a2OIbjwwLRY4MuZTPmsYh9Y
OGm+H8fwI7Rd/Qqw0+S7pD0Qt6mO+1KT1ib3zBfdoRUeq/jNUBkWRXbNPk3kLwMBt2pS3GVO526Z
DRErWMKphT57mTj1qS1ZTxYNQ6i1oQ+oAjurfZi9cY5ZutHmi+c+dxWG3ArIzC427LNwsEKYEvVV
JJO9F5sXWZ7vUzyNqivRP4/wU2SfKkGZluZV3jHucFq1D6JkoCm2dX+uzNdZZSUIUX4F4aL+sC2b
lGG7ule0otkrQDmB1FkEbsREDKJS0Xw+iHcFgyWiCKsDWQGUOtVc3U0zxhjZRSg1DfyDK9uqknU0
18N4rzOxXrlANPRGn06Joe11wSicPFa5x8GzlzmD6EFxjsLjfUGXQmfnzRcM7QNtUirQExCsi4TY
htIctmXKgVpnwoehAQQJ0m/AdL/lO4v+tN7/eyfz+P7bYVWUvxwF86pvR5X9F5JpFyMAB5K98HC/
X8n2X4gUFmg1Z88X5cOPvTfmD6LwiK790rJz9n0/r3BpQLJ0TcvEAvJ7o2CUFj+fVzpScCzyOOiX
iCGbk/HH8wqQshwcMU77tAGgD7MUhnTcMSLK9HE694Rekqso2oCjjid4ZoalNmRrlwnPWpm7zrbR
IdI3bbZOWo/RJ/j1Y91TR+KDhQ8JoCQfzkCTtH1TG7Pfjb30jTGPNsT+PiSDFfl2m1843OYru9dh
HJVu4RtdKq6rkI5azAVFZdfo21i1641TI2BNskSswx5NVDEa7wia6AS1+zZshoux1sCy6uZLGg6p
L5SMKM2OpyAb0JZZFq56lsC9Lyh2/Kx37GdpqiGnoUODkxHzwRZJBPnYevdWb2/GyrsUbXE9uert
1IXnOgH8MTR0aTyFpTgK0vRklxznnpX1MM1Ba1bFLTmBx0aXF/FEw1c09vzuocnlubQHXGGJGen9
2RqxupwnK2uOSKwqAmuKaU+MMkJrs0CsGdn9plMz7RDVoTmSXKCV2M8jLC05+rW7KZTaOpP1dD3Z
mNsKqhsgxbUbb8B/Lu4SzP+LW2autS1W/TsHG42KnabGVtPaI+cTRhvod6990d65GHCI99nUGHIM
Jh30Si2oi5ykYHmlaMnl2CXcU2UFb1e9axr3QpMiiKLlNlL5Deeh55KrVtyWVaYdYQ4wVGnRXXT5
gfi5JVXUUVbmJAsf6MlT69XXluU+uVl+Obv6xm0XbXauHJWk5+MzNk9Zr4LZI7PcF0N/R1XYImlx
usPkdd5mjmPWBcMwvv8pt76WW//qYLsj8+BX7H3tB/sagH0gkqbLjM79kebtqX9pbKRsDK2L4vTv
ai+OLzxwmFAc5nl/jyYziC3j9GLSp3ED/hZfUudt/VhtqRhViDnjCAUrzvRP/amjwC6jeOOkhXtF
GGKXtux9wtptd5LGOMB2VNOa46qYs/FdV1sFs5qtbPmIhsEUd8N9EzMVGAjf9nlE9ccIpESghwop
H0m/BHuG2VuW9Pkp6ipvlSX6vJf8f+KDMued765lPhEO5kk3elbljnOwRTLvf7hRrr4y6f5fCdi+
Ssqu/e//wtT99+/RdPlKXBMYc1SLKGh3OcF/qCilZyS6V9cu6k5NX0WWfggVwFV5+TRoHSyjTjmm
mfnkhJi13Gbcq2FyqdiOuTL7aGPM4W0j9Ju4kG9argeaUTFDUsnH9XpgGDCtTLEvF/CGosaf09mF
sjlvwqg4hkaxtb7EXSA5HVk2uOzUIcA27E2MolMozLzKeK8zeawYN5KxDHmK2Yeqjm+4dN7tOPuw
tG6tqhFArY6yyezz41RMZ5XYgSJpcBFgvxujavJZPX3mN8NKRbfvu97aWrhdaoZL1WTchQbbNCOL
b61EOef4d3VvQmSmXEVTs60Lj4Fh7a6LhGIoSZobM60v3ISpXaKqz2NqrycMipUbbrtZbkSoge8w
L5Rhum9tfRMOyW1rxJ/cQj84mfOgh8m+ULyPSlovaTKvOUWR2RlBu3A2i3DeT1a1M6FcJLZz0Vec
R1Vq4LXJP9WVdWlXtIrx4J6NtmVQnZ6QGoAQH+VG6kWQeNFN6KDwcqatnLAWM7M/Do72NOEldwCm
oKYGmzma9o06iI3qkXzmpFR4ISi1XkR+Fnu7Ih+3M8B6p+7HldYz2YpcdYeO7sXMhhfLqKkTlbvW
mgNNfvHOoO3VgTKLeF3E2mnonF1kk3E8WrdIlhn+Otc9MsnMNAhsVdeFIvdWLy/1qLquUUEgwLgZ
5m5TePLGQ0o19sqTzr2wSmElAm1pd0McXpW1dyWK+J5x1G3dcJsVebYbGtzauddt7XnxVjGi9IkO
ChQvE6u5IEMz0fB2jRNdAxl/DMAG40NmHssm2VwqkFjjTttJrmhQHWsyEHfUtcycnNsCDBX04b2q
mFjwxbNSqde5GYJkseeNbTQ3M5M41xtvx9QBOZMJaNLlAbzzo2qjx6iSV6M0Pg1F/Sh1HXWL8M5D
krC6VcQlOTG3BohZvu9jNrg7Bup71OAvZjdf8n5u1DT8sN3+kPfTfTONj6qonVXiqJ0/zRrQfga0
uQKYvp2uWJe98CP4yNpqoyTGpzZlQW6WXpAngn1lbNv7LvJa35KR7be2duXlxl6P1XrtSj7KYWIz
REYJBLgmkTZUn3mR00ej35lj91HHGj8psXRyILkeQh1hSbhEfmOHS9ZxyU9VcejK4swg9w5PeFAl
qTilqayvCDF5S90QrrcJJbuNW+m7ifZgMBYJXMNl3cF0ZqeKKDlOMsHnUqgOykVTOOp7Nne9uS6Q
0JzLcELjBzHOCB1EjIaZfVaINg+aQqZBkfQPYZ/A8FOt6x5FUtszIw55QvhW8vEua9IA3dK2Cb2H
Ar5u8Oc6/3Kd6//qD70TVd++veYUPz8zs5YXfutJFpgkd7BNtf+zAI92BWE3V/eXBd+X6/67AM+k
UaFbQODNyxeb+A89yeI1/U8S6W/JU7Cl/OPGg5+wjBypNwzUJz/d6rY+KXnDcb1PDfGpSENuF8vp
ttaQ5XgCou5UMoRfe8wKT4WNmg0+6xTkmZIE9qRa275H7jCaQRZ/cOXU+8EszrTK1mpiVxCTbm83
ud/w4UUJt43ksnbJwl1px77F1qFi+yA7Ym3YrKxq9hLOsp9gT1G0k6+wt+jYX8wCfPFkmGfzSzC2
9iUkG74JedmudHZhToY2bDG4g0uu9rAkbE9L1naLPVLTa1+ajCfkhdbcpq61MTMgy16zFY3H+MDE
v4VgsCWDQzZ7Z361BMLreYD+Hk7D2VpaFMHF3yxNC7L1bF6pvTZvOiuLrmuck55VbO1OXAw1ikIY
AvuWZDMrvxhVlUXBu4rXNDWba5V5jjKGByjJz3lbQxxyrFslGzGRLz8PYdTxKqrSDRvi+7B23kP0
v2UOusOqT0Pt7uQUPqUU+cLq9qE5P04CfO4oMUiaJsxPw+gurT48SI1aQEQfqm1sKsPGN1RdVoN1
K4HF54b6oozpq610UZAiJQdsaTKbSvZ4Pe6zkZmK2uiHysMgP7jzsMbc6VuzDAYlPiSynWGJGPWC
T7uL2dd0y+Lmz0Hy9SDhofq/Jxv3ZfK5Sn5xivCqb6eIjhEEdAXeIsp84sUZenwTuenYxS3wtxTl
y8jjx9aAAwZRAduEJf9iEet+P0U4lvjLZP/gH+GrovD9jWUDa4qfTxGShFRaFxPsxsKz/+kUmWp9
Iq1zUHbhCKDFzvvLRo3wh5Z3oytuxl6cGiJ5h0rc9xHPnAG3sc8OMU1mRcGZsIhm6P9ciid3iE5q
Yx3nVN4ZrvQt7JKZU2xAPEdH9DmHmv/YGsnaqtS1QKUWhfmFzQgYlsumbeXGLCRPkfXeuvIaYXFb
rVxSwMtUoqjBL/icd0x/VaNB04pLTs2JdLAOAHzuKxZxIT088rIF2nYOCV0IkzJbJaOOX5yhbTNe
Fxg8LK1hqaLvZN4erXYxg8ltCvcaQP20QUZ8TlkU5oO56sBTSts7G3PxuSrtl0zLjyJjKOhRvjvl
HSKv28Y09plnbOF4vGYy2UWm9uFqCPgjhdhJJXqJySZKS2pdCBq7sRp2Mz6OZBxuUdRexnbyQFbI
ag7nYGy8i8zgkB0ZCxtp9GLDMCS4fB03wJ6Etg2xgdsO31w0rDOYr0lO4TINzoOtRNu51TfdCItQ
Sgs9W7uXLnTZtgwqi4FCqUAZviJy91SRkpTwg+tDbeVqSAob/kh/grUdZJwViVfAMfEQlZirpi+D
XoBTxX+cqM5mTprAzqBvzDhiyiiYoogjtZa+FskLsIM+pdO6dOvrWbGubbPf9pKxsVoFXq+vK6hQ
dtHuuSX9qgnfqp6oADSABVoGF7BA68U7fUGXtsqq4TDto6kP2ob/OrsFlMPQntDx4dY/alINUlsd
/G7GaGEResLRHSSEtZiZDKRmHJOhO6s6DVJqb6cpXUmSihxdBgCHN5o5nJ0Bx6V9jz89UFvsymN6
M7QuNW323IqD6Fm7a0ZQClJTYIDUQJJWvW0xEjcOMiceKectR9O6KmI+qRChLK066q0VoBINJtO+
Iiv5CdsmQjmD8JPuNh7rk20UhD0XPtL8jdbUh0K1sPGNr62TrhFt+2QULAKHIFmirPJwRU/uR0q+
UsnYFU13ErG5K/vm5LQprauIIosNhd1uRFnGLpnhTC5wLfX18wSCb2A7d+4KwilRmOGV/myV4gyC
pvGKYyt4YmBm2ZPgp6ZbAXH3pzy6Znh5lGq6mUOewxQWUjlv2IAGYhC3Tef6EWsUsyjvEdx+SuiJ
h+pGy4y3aoTUqxXTjVYbqBx5VFk/7ut+vhid0icgfM06YTUYDXRkLh5bf+KmP3huigU9Q2MHcwr7
Fq8cAhY4L1qDwF81fD3BW2kQIYy8ReucP26TryP4RXf2rxfVr+ZXy4u+3VPGX0xNmKIjSXK5D368
p8y/2GzjNTGYtf9jWWgajNfZo39hoSzQpu/VLuN6QMT6l9HWskz8jXvK0Kibf5xhsRyg5AZiuwRH
gn9Xf7KbjO7s5U2O1Yvd00WVtnsSULZRoaBpNVeeNqNS8siblbgwLrqZIJ8+wdu8Co2yu5rS7iof
q5eB0J02c+4r5vAFYU+Ygf0kzjamN1wzm99EY+hLfeDyyDaTfVVId1EH7XT3yeTU1Sf3qu1hFRg6
2VIaT25YPCeZhFlQn9RyDncWGbpAji8ZTKREa0t728E4Mkf3HbGWfZLTmbHbJsQybRPuqqQceOZy
TtunqeKOK/Cy8C0sudeTdQyloCQllYpwdLfy/Knwri0zDgZhH9khvPF2iFVyJXSSMii6HgSI/mg7
V4skK9LsPfS1D77UHNNBJ9s8fqhCb5eVPWZPwEVpzxLvReP8cUlPX8m6wFGT635kTa+2jZmzr7k3
VeU5gsinxoxRXDi6UvH81vEeYFlfo45/0M3+AjPcbTa7u6oYNlPGCs/xPhDSoNeb2kAQIOXMGWrk
6dEzYwZRBOjNMfsCe9P25O0qyptWlFcNVvAk1o9l6G4moLHOjNPGMk/uWO0LhmJxjn+y8VDad4cE
y3rWTwR/bSJ8OuWnFo05mM95hdfxUER8S3Kmf561y3gc6L0HDKzms9EWAf/smo1NoOvKDrwNxDcG
VjWeoF4UTwnR63Yb4nxRfZtSWmmTTbQ04LpzMY83Tm0dZfzZm6C5Zj2eO3e4JTng5OSY0GlfmpSf
XjhwhCqQScOVF7p3emGyzDEcACh2fdAEHLsFwZE1yhHC+8bRkqfM4387aHfQDS84wu/SBDCi8FBT
2nyao/NooIqTprgDI9NC6k1E4wRlDmR+RtPoYs7Laus0wUjlg7VdAnCABrAbzdMbO66Otaw/wYV9
izzsP4QSXOfo8lYe9RXKaeiLafhZB0JAfgGRyKrWIaoDT9iFqJrQhRqhdu1A4phyLiiiRLn+vDPP
1VUvsR4qgAwUrvXMq89mle7ULr3rlXlboywfYenQqzx4UfKWu+rWzopn1Rru3XR8rXIFbDjWXLMI
hplnLlZWeCggv1DjaNVD3ZmrQj7ZSYV4kCsxbxlFO6PBd0bWmgV8Jevy22zU4BOl/Utv1kCaucG0
vD7oYI7zymaQ4yK9jF/Lctw340OGT4MBd+9HGCyU9LPeRW9WWz4ng7oNveKBBFnSqIedaSGUDSPm
chIuO8B3pYFb444B9HgywlMy6MKd0evs9+D9mN6ntM/uUKy9R/SbQwKDV8/33ZisbTZ/TaZvSwMo
T6Wz5w4BfdXp8OJWtbqtpzw69aPQkEC64Wr0zImUoUzZG3XUrQ2DnB8Xuhg2tHI9mlAdu2RXYdtE
GAIiQOwrPtl/erivPRxXyf99NT6+CvH+CyGNzqu+3Y3Y8i2W0Cx+vzJFfujh6Ma4+r4toL9cm98m
QdZfwET4U64+IknYCn2/G/mCKgF1WPAdLlUwb79zN/7KiumoC5uWABVySmg3f9p9IOlg8s2KIhrU
J6Ou17pivksQhYifect3TsGh4ZsqNOpzNOSlvcYIqd4ZAuT5tlSVCkVK7gR2Vb0bsah4pvEU5xIp
jFsMT0JHNkkboq2bsr5NxXw0qvDcTT2ybDHcOmVD6rIWY3NO66Oj6J89Zz4qEkWrWTm7Vklu2Q6f
7ak9qGl/n7rjM0jwYB77+1pl1qqMT/q4XEEIc9apDXlQzXKbRqnT1xhEH+OBjJOUdSe80Hr2Ixb+
tJ+dslmYVnYm68sonkEWLP4OqG1yreu9PKq9faUk3UPTOLuG1EffMgeJ5Se8sHumS2y5nr0Bb7cM
DSwhqvm5byPXb2pRwjShC1Gz5EQuxeWsF05gKMQQIuy0YwuLJymADPlOCO84JdQoKAsMjqBCSO8K
NfPY6tnCNjHtd1yTtzi/CB2zBu2caFO09iyzQFoyMS9LzL2WqUEvFeUwZPy0SJ0MqKiuLMzgdF4d
rpPm3aiJi9X7CyPJrtOGW5V0jm6nOuOq89QgnHOkOubgs3WLfU2Eoa8mZXNNbNMe9O9azuqFU45X
VWo+V5N6U0ZcjEPGpKo0960icE7COrcWRUIB4SlUmURb8V2Z6VoAyhX5vlF+HhAWjbEL9z2ckVcN
D13qPA+WAZbddSgSwqRmDpBuoLeecH2SS6YKY82GfT9GobHSRPfY19FbVoakpUBpqpxx79kghztl
3jlCYk3tlEMfzhqW18Fel+HCfuaJ/kPJXkZG/3a0tTG641+urpdXfjveGFF58GXYEBsoX3GX/Dii
QicI0RD6IEfZclD9oBM0TeR7II544tCp/q30Vz1m0xjXCZld/DK/c7xhBP1H6Y/FBg+NimdSBR3P
W/9xtRtBq9AFZrO9l+Q19uzMo/E1lQ7z20QzbH9pjAtaZKWzdjhbSHYOd8vsJwwL36MU+zKJmapA
b+xgKXkFrbcMhycgLDt3SOCrqZQ39Oq9MtwuM6wKybwLIqkx3SsdIGnIFJYR+rEhPRAMtHXUrZDt
d/SIufPkFYj8qsF9FIXLZ98MBorGThwcpgppC6dizm80pg2eGgdh+VDG3guGyC+tgMtsIkJKNDOr
CJlZqM20SplhRLyHyETqN1vrcolbEZM/ppDOcvZkaGhIaBjTtZIMW2MKL8U4bylc3wZcpFlqxLcz
u3C/l5h3GCPBXbHaaZ10+EYIrxjOSa7f2l1JXQ1TXEk3CX85D+/t1Fk11rvwmLPYZxcHC0kzpDP1
1+HQ3rSaA52wN28InoZ5QahbUlgPlTljI3oowySojf6Q0MVIk7Lbko9RnSF2HHjaJ9ybdxO5B7lU
nibGN3qMnM+tPnXdMEFWpabKynVYSzZ1+dVsh0jlsy2InBNTja2mzHdIJTmQUUTBexogmw/9e5pp
MKjVI8XxxspZn7rmmao5QD30WITVIUHZF+WTsrJHgt5gPQ96Tn+GuKGQ7JCjbvTnHr8uPZcr2YRy
AD8rjtj3y9QKaeE0obLyiGbK3Z0xELHpo6bhpFKy+SDcEWd+naakFQjv1lmUieaiURy/yBXnRbnI
SvS5V4BAZsVqmpu9O4EGiaGPcLdStG81I7up6RgUFbMD5XKVWGgKKH9bZ2MPzR46DqrIklFRZj0k
JAQZwchPUzjJyQRhjXjR75xtZIvpIik6xAUtbUmXoILM3vlwbgvQvTPE7MKq0YeVqeFFgSG6hhYm
u2i8G8NnIXxh4nY1cFMalXkwCkKKI+50q/vocPHkuDGd+MFUIFiiheVapU3ykis51BhsydAo+3uD
JOK73MwJR3dXkZ4HIs6OrNrf7PDk9kc2Nrd6aD/r8Y3RyOkdRAk1fMX9/mf/8L9jHU7Vfzvgp1/F
IOi86NvZjteB6hT74T+XmHgdGOhgu/e+TnUYBn0vXREeORy5uoPsGyDDj6UrRbVpeRzHX66E36OI
6P8QgjMdgsvPP8esiHf609leYFfu0q6nR9MJxKt7pwnmHp1NPLDiH6WSXxW1nMhS61jkNwVixeay
wppjxfpLXouLtvRudGFr7TppDBoynZw5Y1QY1BT4gwVo3OEirm3GwHjPJ8fqLnNH2yUNahC93laj
0QajEEX5OqBH30+N8Wq3RJzhLL7oa9A+ligTPwfsdtmBma2TulzDwh9utTiv3mtTsCtMtP5gLpne
XrSkey/hJkppcrhYCvY9nRjwJIFAJ6sesM8QCmAjk35qltxwXMGJPzXuJyuCaFJV4wYN+5vUXSBv
WUEUHFwBpwDqbyyR5ISbb9sJpG5oLnDbV0Ubw40xkVMWWg+FOW5KobxnoniIlQ7qSnygyst8QvcS
H0HBDDHb+SjV/nPZVdZK1OZtD1ic8M2DLSWpEKK67NVym0Mtsiug4gjOX2UyNsyF2Oakw8GzmJbA
BeiRp9vx2gSgsa6pwA+ZjLy1gasZBrd4LvUoxdwfnRwXOemoFMMF8JJoS/tBtgqUAHTaQZZLrCso
z6DVPAgnOxeF/uZU9ZumjsZBd9A1Goo1s4BOFKgfdchUHWyHrYJGMbtm481ZwhLgT534tQVm6/cv
x8j7a5a/TxwaTBG6af/23//1v6cPL/t2kLh/YdQw/mNlXurHb3tMl40kzeT3OM5vx8gCI9KxPwMk
dOHN/XiM4I2Gla3z0H993e91wO4/tphsUYkOQAtBji7JZ0sJ+YP6D0HajDoucvYWMyP8qtx/0X5O
xxvdGG5DJXpUcvWCt40K2Kr3SNNKMqsLBiyMVaOInEBtZreSmGm6saD9eo9dPgt1ay52CeoBY+Bs
gXrDkk0MWVBrVuV7DI2lqzFVmquJr5ANj7FX+XaW3OdFugmndG1a8dEZ7X2SV4wGUcBhFhwVuin6
X6I9ilU0NuxPa+Wpz9Wti3dDwS4ZS22fFvKUOtpRjAW0AYHFWGtoTMerPLE3slE3jvDA0Eugez2m
w4bkrLqNIa7V28ToNo0qLkIt28aElXj65aBea6WHxI89JMeE05anjlpHmGJbNu6jF8rbpmnfaPiu
CR9gYcmzWBrJOcTknWbzI0M4dGFzikbCC09FPmwtc8SFU/Ulh5bYFR3cS0VVN+A2DL6p4oIcapL/
pvBKsM4ED4yWrtG2qVPdNWp9MN35SBzZYfRAYNiWT6DUKR6tl9iI91NGepUsdnWmrkNmEdo8bwzM
2CiqvVXeN08WmtN0AIauaMpHobnHKbavNKh4dertShaBqSNvere4gRsYAMp6Suc6kGN6mMbqVPXR
jlNzW6SlylQuObLF+uwwOvQiBSh/Xh20WL8LaySfqQf4Ye6mj9oAgOSqIE6UaatogpgSdVtN4Tru
0qAVyk2lGOduKf909RJXKmOADGUGjNcuOc9Sbmtd38HCe9IjcsXjKvLdcfzEmC8YNT43uuq3jbYI
yVBoSIieDSTtzt6CHD3aVvapsfLHrHII+nT3ZsgBafRbR3Ff+8w41BoR66PEhRwlL43Rb1R0aVoh
L7MB2qGa7IU7uJu4YoP656T8elJS6vzLSRkn3fsvzkle9O2cBPyJVAtBh2ovGOG/Rxpj4gLZjnLQ
WLK5OaS+n5SLkow/Y5D31a7ynz0aWAo2cwzk6YGpxH4P2/YFVfH3PZoOAQ5NiYGujfsS0PHfTkpp
q8qQGyOSqYglv3oPKluu8qb/6FSG9e25KWzp27J5JYGpYz2WK9OhTvIcopHzWWYO+xLyu+nlpixw
h8a+m3HCnXmRF2BCqFeVPdWXDiTitU1QYOkjykhvqvLBcMLIT5ccUOZl+7ZEfWb11oArQ1EPpGHI
Xa0maMYJEK1hApG5CsxAbDSHNIIWs4SVIwMLo/lKkzR1IMzdSPUTRb3ht3GslK49UcYF1JkELcc3
EjGYF4aQvtI3BWGt4tV3U1xsOxXXnNgYJJy2qLZNMDC2kvtpwWnaVRee8tFPl7V4cOwrIoOwA0ZB
Il0fDFmkVpcDSpi6LoNM9CdF7Y9j/jmpOZftaDNmTdDqHG8S+i4RkhlHHriglePkgUn0qiQmJa+1
/RKuVSGtkCCRnLBGnpXAknSQzHT5qombtcu3FjL9J9slYDN3hTGF/HLSkoy23IWueqMPxpXKLM9N
DL+x5sPQhxfeGN7nugFh4M1tnb3aFDscub5S0rKO2GnAZO+rEp5klRLvMvPDmrVpo42wTvPyItdL
95Cn0TpxivDSiJ0bu5/Waoo7aapNxPzmndlN7B50/WhP/SYE0Vpp46aKaYMHLRwoayeFQnP0xzFb
kyYaDIxFUNxZ0jI2Y43Cxlas9SBgsPVFYHjKuk36YxxyzJKPexdGKHj0KT2D28suBn4ZSjTsDXDS
OfE1Edm/imL1qyZtz7pRKyvRmWv+JlirNNt4DdnEuXlZR/1b1OUK4bZVuettmEWptTc9vI2Fsqlj
V0DnY89L8LFn2TtdjpteIWhMYwSzjJNrAcouT8eJBkTdRWN0yKb+xq16gipAvXfjpcrGUTCRNqfs
U1ywL4qUky1636b5x9+T+TnvzQzFVuGysKAitLF41f+HvTPrbZtLt/RfKfR10+A8HKAP0Jo8xHY8
xHGSG0G2FQ7iIHEQSf36fraG2JaZnEqRQLGBIlAX9dnZprb2fsf1rpXkUHT8qJRrK1Ig+rCRdVQX
Y30RTlS1+pnDIJ+n0+FSRvs0VG5KLT4zjToe2ap0t1oJCifVnXlqBZg8hgyRXlG9gA93HcCBCm/h
koowbdu1vDjbgGEGO346tfx70em2KJlDA3uuIEWaq9LYXCZnirFGb6cYGO7Nii5e6lFDRu96VUWT
TCrvBHl2Cv5khWLOGkbHUW1nQ2L3h7xCEcCtb0O1JB3Kv0NKCsIQ0YSlOskSoNluqvyo0/ReocAx
kFyATYY9hHMcBoiCcGa5gk/qIaDgzvf2eWWsxmzmMI/g7dNN5UJykAeeGqNiuX5ZmvbLsk7HlZs9
VoDIp7L9E3aHScS9BYQA5UIJpa1mTt1zBcT2VcAUQz3ZOPUpQj0yc50FNY7lmZBjhAXgNA2CT1EZ
jVa1PVwWayj+EmZZSIZcaRws6ouAGCaWN1eud2WHRHNv3EPDXIoA6n0wt7R+aB/RI6KSepTf2jSr
qfvlq3Omab7lJvAbeN7WQz2XvjNJxE2ldhgy+DhxLTgovHCy0tOhvbTOF+nitJJWjNSiuh1od2ml
T0ixLvLkwc9iuok2gsoPFYoKZJOQgIREUe44XX83VvL9Io+upKU8WfPh/uP4d44fR/gHx4+H82dI
/jZ1CvmXB++PbpAMeRQ1F6hbwazg4g9ZkkVgYMgOio9o+ggI5zvvD/hSlzUTh0z9m391QNFAFo6f
hlfKYpYVnu6/khSCPPbDcYTMcFcNItgAu/Pe+9NiM/IsY046RZMP9FZynufBbRXZn+0quFHC9Q8/
rmLI8ZGYLzLZ/0YxZg6HnjQg0zsHDX42RRvHTZeMdzr6N4/h3C9FqZ1vamcS1PqZKrRBPCOC9Am5
kATZkBT5EBeFD39jYYHCB9cuHix7o+Dkyu+bMPvioD5i58iQuGUyzvX0K2FLPg4FToKI6DzbIF6S
6ktv4i5rNM296UxJMbHW4sxA8WQTo6iFIM59hBbKwrOBnELnY20qCUyH8q0SwimUkpnsF2Iqae5c
F7LljxhEZ8BrEX1yEF8JEWGZCjUWrTAeZMIWYNk+FRih2TIV6i1aVEGF4RVouqzxND4iL4y/fadj
OJAQfzEywSuztM7WQpcsr2xGMkPUWcoV3QlvEWrDfKrc1VOGmVaxu7zYVCpsf1qI/vpSChegmNwM
H7oBHnFqSOGSCnytSdf2slyMDMlTyVS9OoTcSV59XVZ2DDUOjbLPkG5ryBSBVlnDO6DbEmGXdQnR
4TeA+VAxYSABFLxIZjnSfIa5YscabBzzslD0U8tORmGy+YJe0T2zAvEnMOHXua3q4cRSV0wb55L3
A43tUn3M0vBLHQIUXcjxJyiyYFC3ITKX4LAFQ4VKk3Wp6/54A8u569fO98QMf5ihfMNIywNaa+Mq
N5+TCmx9idQ4HWOosPTKgQvRqaJxvVgYEymXALIw9jrSkiUQqpXg11skEGdXzPoOU5MGzWY5WQT6
eF0DEwnrYnmzyvzbXNvcEkBduHW+GBqFdwOWeeJ6ksAR5+eSxrxxDsFWmaOczVcbY3DjoB4t0bhg
BvFZ9rUl7tWjZobDYqbw4T+2cmsrtT+O1zz6zGI32Enxr17tpCzMI41FbNQ2qfllJykakTwhe7Yj
JnmPitcMoatCViWSl/d2kta5hmYbSRQkfn+HqFA1kQXtpkxF9Qu8BjVzBknhf0VEhkK4qDe9qScZ
IfK4mUOissz8r0WyvtZV/6ye+oiRpfViLHlKdmVVG6YCXVSmTdITl1BjjbTVNFi/LLLQg1o1dEFI
pzrNJ9mBbEIqyqu0istBUqR3KnIqqcvY5cbSx9yMmlF9czmAaJYW/CJ4XEslbGZL5Vto1rcLo1wN
YvhBh1N5My98bTOo7PqOm3kvOfWdBjPmIJEz9M9FJ4l5welU/RookfcYGOurlWrcxrBXeYaWDDdQ
WkkKmlAWakderVwhX4SQZYC2yBLO7YGzkM8WKmoqujL9IUOkFSgAhfV4Q9hJCTYTpFu2ZD8YEHGt
IhhOhDq7YT4u6vwFj3gRZ8X1apre1ILXS6lX1+vSOM3z6U83Ch5UDbGXuDT8O1nwhUF87ZwGYj4l
Rc83K+RzIMX1NysMSuBT5ZNk1NNrtw5mkRiA0RdAAtVM4KKQlkvyxdxkbsZUV/odh8LCGC29My2t
pwOLyQLq/atvSO5eaTlAek20wnJ00s7ckJQoXMJTGy9sjyJPUo9ic0lhXRN93k1EI0EwI6DZ+Bxo
sne/lMOHFTLHqzRZT0wXpbq1ocCuIHgW1OlUG69L7zYzhWK7r+kXU1A6EzUqBLsYusFMG92WcCUO
NiUJlxnBlZoKgodIUD0sa6ugaVlaqLyrOdmWvrGDT6sAnn0zBT4tKCMQuLdOE0EjIcN8M3QEtURs
8X8BUntj1fHAKmI0L+ilCvleX76NoKhA/AvVDrv+BNRbQOTGUkU1rVrb33JIT6Wc2p2zyAerdeg8
wP5g+vQ7w1lIFpbk4WVNsZDxQ+008uyxr+MKdZu5BjUM14NNGN7HkXmWyBsi9+IzPKxnwP8mchit
R4EdjeFZS9EJQxBP9274mjUE/xZlNbSEwNtaSL15bgwQB/E3kDRk2dwZ2LpHkV2o8CSupiAIpR+Z
ZSWjlDEL0vPgxrCy5bW8CWXhXGeSkT3FmfrJV7zgVtZL5Rtzwg+bwLmiWaMNSoPvWhbidVkuj5Od
np1LQzMQIneMNF/nQvYuiwxyfy38RndokBZI46VadhUKsbxQLj4rQj6P5vKPBD09SwjrMUQ7KFHa
880VjOLMjyloBqHE5yLJyGDq2f9WCmqb2Vqpzg1gOfJKvjYyBl3j8uo/bkW4FShX/xSCX819N/tQ
e9v+o4NX0RmoYrySxgJYvd3U1CH6Nk5kBjJpdYIsP2JwpcBmqDauA8lPQb1GTPwafQvFX8DtNCYF
dcNfINh1Wf3gU+h1gAVEhQFyWWp6732KH5pTO5an0XmlCtLftTkKSrMa6si42BTpfejrLXC3SZxo
SDPatvZNDqzLYrFxr8s0VgayJCkDq6ScA1cbzM9ptgGhUD7L0xjS7ZAImAWIKcvoiRLMQKeLaiX2
OY1NojRdvw/rZUiomF7GpTORIxDM6mKiMvajwoKQbBAFsC2mPwoIP5n5ySLrMoMOStLAccEiK4hd
ff82Q2yBFiIF/6sIaLwHaTOgFO9MMsEsVEjKx7pxvnQhNQFMW1IcqStz5K/dh/UKvrr7hSi8WU96
cWWnCHUn2ViumUuq/c+UPxksRWg4CLlaq4kNtVzqFyPdrD+r0VyBkxUu8YskDYfapproxnQIh9QN
JnSsu8ubEoR8aWKmc/PHijasTSHKdYwxEchpnpU0j5kDo2Uzmsoa8ac0iOv4kwsCHXVB2pkMa3tw
tIDKpz47kNBRtnEyq9IcrbAMMYZKst3Py+x77hsDVzPG09waM+9yiTjPuWomN5q04TWLydKucLQo
fS3tq41F02jDMhtonelZovhAbWk9zBC2cVf1w8Zf31ZTYoSkfK7S9e06z889wxyHS3koq8UjpJp3
0uarnYlmk/s91LSRlFIjhV43xLuazA5AksbQkXnFVMfEiVeo0Gwo2TLuvqivabyRvqCdU8SnwWYB
95/1WanC8UrzrtDLONUBsefWvK6zIdprV2UZnFaB/KDW1jAvaKcUxqVu5ncagqkpDL5lppwmYTjU
I0HclQy0GhIEr0ZrQ65GYo4BbvtT9XqjeZflNPnEhP15DayzJq+SfPlMVpPTKC7P5FJjdBYZtyQW
JBBnaQCgSQiuZ77/mMMQrFkJdRF3MXPC9Cv1MkqH2S3RBfb/ki/vTMt18Ou6cy2Bg9HX2cVGaLsL
hlwjqkYOOiBapTMFLETgYxUKtEoIw2vrCNU5IRafRczbW+jH09b7CR0EgvIyv6WDzYdXB5eN6nyN
LttAE0L0Up5fbewacbXcHkNiCNEnoyUejR8vLj9B7QQPlLk6VYsAZFkUny5M+asRrO6gFhgFU4Kj
NFDOHeBcppfehE6si945nFBMoW1Qi6py+Yki9MhirHodGA+V7DC8Zn0ufGK9afKF6vjXBcN6K1O5
SusaLiV0cUMZ8M7yKYzD25B+wQjQ3GPglJf6Sj6toGo809P0S+6Y15qh3xNql6OVXF8GTnBaB/Yl
l3I9XhroACll9VX1GS4Q6NSwvq8YxgwyeEsdaYH4iUNtMUqSSb12rtVNeBEt1Rs4pkA+rXGHxqb6
UgYS3FebO7dOL+yNMVqXAsfrygjhRdkwjlfzpKg1qs6pQfcQ1jorNa8sQtJkKRVDKOzupY19kW+M
i3RDEVtxqUA4jIVrP5eupSIaayOnR/UyWy3u1750kabL20grv0RWLRSxMtoTERzFqzB9goiWsThL
v6pdZ56aABugbHmKVOXRLJgfLQLgZXqlfZpSitPd/Fsm1SaUFMjHZKlxZwI2Hk4d0ZFV5J+qz6iL
Wq2v0Vn6gojaZWGaFL0LenTxTbSIvxKB/1htoMmy1MWXsGS+UtOxNBHdwGq28jZgretoPl0aX6o8
zQaxxCQm7dj1WJmmQAelSZXUD4Iz35iqEDZT/QB/q4J4gPd3EeTZMNIZc115E5AsNDugnEAb3Q9G
2O/YArsYpIsbpF4uXFhMBhZtSiQVL11fjwdZIZ35jnWlR9JIKdfXSQjPiJ/o61FNCZVR/GHlUzbO
Qkb0goDGyKqorv8TnuwqhGCXfl8h/DqL//FUNI8S8A8PIQrtQYNrx4IO892EGq8BihgGB4q16/+J
vuGhOcgggQp7Iv+EwIapAZZ7DVCYyqMyKJNEmwrUU38TolBy/BCiQBRlgwbmT9EkFIxUb9PexKSA
4k3V1bkplZdLtOWw2kgqLURkIYTnLBTohPuQrICpHztYjSMHlbrAY5BojXCd43vWsBRidimqdlqC
+Ke5KJ5tP1DvLcHGUFRMVQ0zHasP8iKPZ0Vcme44CCDhNK0AxwPUU4M0x2HaHEOkpKe+PwddfrlI
80lp0k/00iEo9tFiwUgchh2yyEFeKpM0d4cR/lwMf+fqMzW1kSavrjIF8JN2MU2zsVegfkKW5QPS
j2pCHpAHm4ibxLBtoWsTn66LA85jE6gj4cIrXxo4ACSJEkZqTMojBcPYpL/EFHCxAocZVEN18Tz1
c5IJRuGRqbP8EAlhQSRdUV5LBgHSoXL9kEDOH4UWM3XCG3lDNZ+vJCEgOBVwCdAcaA9dOWv1Plt/
lxGRyKjmhzmRHNV9cm1F1Pqp+RfJg2UsL6SVNjHoCEhEMTUdgpBOgUPHADjHcBMycE/zxllcLULq
eMUyPKvK+HOkwMFH10Ny7IlZFjAa0fCkKxKri0+QosLTTpKXrc6myvpThBrqAGFT2EsjktbKWyhX
quepYydjqndIiAvJx2oSY1AkejM1PRpHXj465Wq8onezpoezoJeTagYlW/miEE0eO3aJQZfjBd0f
aWoPsuABVMsopjcUiiYRh3HoEoEtE8gsfMZMXLP+IZeWAXRVYTTfo38C8Xz+PRINqJhOVFEpXwmw
gC1nw00W0KqCxFtbQ1kielj0spb0tOIFsYa/ukgjqir0uxzlc1AgqGvnny26YQVdMRX/4rmL+8BZ
D6eae78Is1NZdNJKipW2McjoroV4wiKDC1G1z2L8Yw7zkMbovQsvJGi+eD228s0XQ+bQlFl0FkWb
mzyKzqGx57gC0aPPZ9Dvi9Rg7CulMdRXHuf3h5EvtjuwKZ/Mtfdo05dbSeljlG95x/gel6e2HAPb
KR4ALYJhYdZEyT/lwYuQx4GTAB8Xn6qb6yT+NmW8TV1QuC3qoWWxJWsY9G3jzKH2EFGlWKpw5Wbx
AFG24Wr9yYw/l6l+i6bAQEuUU8e/kqZfcwnlHqViCAUhLXMBjN5/gEJxqMjl6Xr5VVJcwEX217L6
EbjZmc8gUG1QZogfEs8U84X0tthcUw2++UV9K6kFazunZpx9lk2qTYvlilLaD2URPmph+sO2rhLd
4orwa647jtBUXBnwL0i6OUol+dz0pihxqiDdaR5Ugf65mkYq0a0LWVhpMb4kFWKS6f8X57UfZhnN
8tl4C8O7LeZpfTfPCnh0D3mn+OmWAu9L8q/90p8X2gMAv9TL+f/5X7OXiNjPz3Iq4Tm57BE4EId0
5A63L7Z96z+uE84AGRYv/AWN4TmL4XEZDpN/hEns7v+7ZIMoZBCdcW9gL+LZgXLebNHvNuHPn2+3
m3/+nT+++9EewMDSeg9geqG7R9dv/1mpCrzbCu0EThMh1ItXFg8hA0HIv3kr3p4GpvFFHPMuMvpn
jgKf8+1JABblgFKnDiMevvB3u2CeaLqmEjdxWsSz2/d/8y40XAoRtv31TrDOm60AGUswpyMffbQH
4PUdmh+ITPR8D47LeP/MaTjeA0UhQGbEoPk46CfEumJyll66eLAf//5L0XAcBA655XEAAIC6KqQc
rx/13c2wT5jQMGFiZlhNPLvN79/NMNie1lvBvbAVmNR2H/XYVDonaAqoCB7sjUhft0LjxVtvBQfC
oJq9vyAkau9OBapkAFGoqe+9Rk8dKPNHXWwFPTVFww8dbMG7rbBPGH9i+GA7bs9v7K5k/y6IftxU
/3uzKToZDMmaBp/x3R5oBFpAjjWKfYc96qW9FH341jfDpGev2Ihnbx+KJe+2wkAF21Fl5bAXvYin
GlyHoPNsvRXQBNpIDhzvgX5Ckg4ODPbA7bO7hP27ElYXe6AKclQD7sXdc3QcbMJvE0yc4OIQT2+t
Q3v3SQytKVT39P1WHLtPgipmtZhZwHOIZ/cX+3cq9C7iS3qaIDSpuG6f4wtiMZ1Gr5bS6u7nPT0V
mtr+gpgnqJ3gNeAq3j586+/spXqCbxWIq1d72kvXISSmWttLYirNEUqv2+djEopaOcWKgynpq+tw
uogkTEVnzBsvsX2OL4h9YiucCchCfp2afp6K3c19rv7LnSe/qmd/VaQiH98iAe29izi+IDYCwAgc
0KHZnZq+OlO9fWwFNJNDwanYJ1jHHkTQWiHoJjRNtk9PEzAShda2ArNJWU7W+N/2wRC/M5v6iQGp
ARQ49u7nO+vUQ2f6r5TuxBV4rd1ta3OIZovSw7s9gFdIcEuo6Gwe9qiXRkIgsVq6Dqq4gIT4yl+N
wLut0KBYMhCogQ91+/TVdehd1C+Z2KKNzXe/fY6NhAYjCUg8jSGY7dNTIwHbbOtTIZr9iiYo3Ju3
wjqBcIvco++lCaO9vaTVAz4BAOS+jHnsRbUTMTINk9jrBeqlrbC6sBWIGCtMXu+34ji2stBm5XbA
irM7NX21FUb75MM4YbiCLOt3toLYywa7z/jkbiv66kUFH0lLD0JdClsBKcpvIm5iL2iayPheL1Av
L4ix+47aRNzYCsYjFYhTf8UN75ypwHKbzOwAido+vT0V7S8IdXxLZy5OdLje7QHazrhY2dx7qf4F
lqIG3fJKEGNTvBTVieZzgDKs4LJQKW1vn55WaVSrC/fJ7Lhikno1bwWACdsS4wX7oKu3PqN97Y4k
U8jp6MxLb59j92nTBSTrENTLu2d7Dvt3QRxCoJYXBPcJZFQQ9O0+6ceCFXBOKlaAObfPzh71bysE
o2vrrXAYDQUysI8fj7dCYGhlxVDVfQK22/z+bYXZhfsklLaQfH3FyrxzHRS3gdIIsqF+XxCjfVCF
ByG+hBFu/1GPTwUJmAamRjf2p6avkYTRRVpO0o1sjyDiE89xQOGcaEgaqqDudj/va1q+B8C1iy+p
T8gm/Fy7j/rRg5CbAcg7ONO+boXg7mptNhENMBwSj1+24J2t4FSQlVvKwVTszmEPzWb7EItQW4Nn
XATb2+f4gugnqD8g6bnvmYvZCTa/f1shlJtanwqARTiIvQMRAyfvToUOGhNxQjF6sn12hrp/W2Hu
Ap6WtoLGDxDc34ZYCl1kAVb+dWp6eSrMLtIxgif2QnuNJt+dCgq72Ans5m4negulsNoH3tgK2GzB
qP/Gg2j0DC0F1tu93eyrrRB0ZC1thUjSAeLS2Gj2IOoJB4ZSjbE3Jn0Nscz2zpQSHYhlxFpfYVVH
F0Qwf1pAVHc3pLc5SBdJOk1xMa34G1sBUhGuZkAn+wvUUw8iBirbXhCqmZpBSUIQConn2JmKGjhM
+oCaexpQWF0cB5Gbg55BN0A8fN3vboYFXNm08S67H/d13gfeow6OA10uOn6CcUQ8x1thnADUhSX4
0BPsq5Gwdoa8XWwFB7Jg63rFSLw7FQ4i2ATjvW+PCsaY1l6UKSoCapgeG08FUx4MNphQ2+yMSF8D
in1W1O5U6LoNReXhVHzMw0C4i9mgvbHoa6lbqB20PhVE24DLfmcr6BTTNFcZ1d+dmr4WKqwuYiu0
xETR5rX9+c5WiDEpgGdbIiexGX0NM+0uChWIrVGnOHSKjy+IBmKXZpFyACT2Na4QU78tLwidYOIm
2DEORZmjuIJToZpoJh7iip6GmardPiUVABtBMW3+pmnOCBCTc+CR9rait6eiva0AdsWoE23h3yB2
ASwy5gDB6P7nfTWbdvuaDXmWYLv7heM+thXOyXau/K0t4Ur2r5Jnd5GDiJ4x8dXegxxvBUppOBiL
QYedM+1rXLFPjtqEWBQqVJF/71MQhyv3zpnSFttCm3vrRNvbCLEFxJm/sCPHWTnIM8wDQxB9N5dd
pGEgS4AvH9pdxxkp/WKdeUFGKrf+un/GQeTQrQMJ8CKMsxwaxcd7QMcDmjVUbvvEwkHQcExIsmdC
aGcchE4FTfF9H4y/8s44OIKfQnQB+r4V7WMqAgVMJJp3e5dARvduK6jVMD0KmWpPbwaMtx3cDKyD
Y8Aut3OLx3tgUd+nWsU0WK8rExTmW2+FgOAy6WWRUGyfYyMBhBemHsOmC7B9dgewd/ZSk9vXq/io
ljj4ImQSz7GRgImZ+XKmSnc/7ussMW/Ywakg22bC49Dq4ModGQlDxnEAotjtxc5Z9fBUdOFFD0I1
u496fCpI10FXWGC3dz/fFQB6uBXtS3fgDS3MBLZx91GPTwXzgRwbZtD38eXuL/ZwK7oItRl7Yxzs
YBaPEy/zhM4PSeoBg9TXxGsf/7aLrSAnUpwDrcAHs+nQC1R1+mB7u9nTMj8Qj9ZmkwtCbgUu4NhI
EHQ5zFKi8LLzsrsD2L+boeysV7vjoCsKegAHfPbxVugnJF7i2buOvoaZaJK2T8CA1pnMer0SVh15
UUic2A2z76eii4jbBppqWTS5ts+x6wBnZQq8zR6808Ob0T7UJr7UNTB3ajOqyJFJQtHZdQ5w/p6W
cKm8tr4ZjJZDhCoa4c3HQUzLUcum8/Xr530s4TLz2sFWCLiATB139zTmopRwDwNhPY0kQJZ3sBWA
BcAXHhgyj0u46olA3b07Nf08Fe1DbVGlwXVQrT3KvEBp6sw7qIer09vj0D7GZigOZCHf929gys6J
CWIbaqN9o7Sv9lJtH1iK+BEMJoWJX/Hju0hiO1UqwGg9T0LVLrwo8kakE7+D3dEdpD1IQrLfqr5e
kH+JX1oE029JapDJoKl1AFAdB1XQnJGNCKjN1jT3L6hS27tPUa6WDY7EPlI4TsSBE7E9DMTtY/C+
phtqF+5TBQ4BrfJvmsE2HBwmGLQDqWxv7WUXroOZDWSnKdhun+NTQXkGhCaIitfJ2l5GEh9Eaf+e
P1ewONEzoYT/K5Q+ch2CoIPEa78VPS3lfhRS/PutIKBgfkUMNjWfCh3oISEXyKXdz3u6FbDEtw61
BYaGgWllfyiaAPwYVfoh+4DiL8zmP+Fmfml/DD0/fNmqfvjzrEkc5He/cNC7+PjzN+3jnYrDu18V
MiC7v77rMov//9/vVUG2SKE3Pz0gh7Z/av/v95/x419/98cOH+zwH8/8eTpLn9EP3Iqh7N/0ehah
G/J/45d52iQxjR07tMSbNUx+oQT+tPxg/vIzSV8OKwlBaOpvcKkL3vbXD/tRIeWfXD3OG9SxGczu
YvFw/pIl88NKb14dP9H+1cOkiPPDQq+LC+by9ouns5dwXh9WerM6Dqn16sNZtHyah+FhqTfLEyd2
sHwcN32pgpS2g8XTFGHNw0pvXp0MoYvV83l6WOjN4iQD7Rf35rPcm0WHpd4s38VNHXrzrPnlu7ip
w3DmPyVp3HCdBE1i+80JZ03HvYubOkyeFw2vLXj82r928vPnvGnxTu5pKt48bzAyok/U/t2L6Gme
hrO4wboL4rLWf2A0W/tY4Piw1OuBF3xY7Zef/+PTLHw6rPRm9S5u62j+PMuLBltgdHFZR/7zonln
uriso7rJiAnelNabPpnVnMimE9/FVZ3wfuk8yw4v+vqdml3c1kk6ixeh33AgBTlC67059Z8av1Mh
DtfB4uG8aV+6uKin6cyP3aYzI5gS2r96Op83OQ7Rs+tg8SJ+aXAdZhfX9GwWPYXzpvPSxTVldT9s
jH/FaG3rnTmbxc84kMNKb+5SF1f1bJa+zKNZw94Ihr8OXj59abqoQgWlg8XLhR833Cari5t6NqvL
JGlwqmJKuP27z3+b8AmBtS7WTxuukxjrbb82Xq/5yHRyWZMia7xNgqa4/bsX0dJL53XTqenitl7M
fhMRiHnR1m9/MSdObS4TiCHM9usnXtzo++wu7uunOKkOL/lqxsScYOsXv5w15QYC3dbB0gi7pi+z
sCFaEtNsHfyBEon156blu7itl/PSbzjtYvqs/av7+KawwXkI8uj2qyfFS1PaIdjAWi9+NXtuXLuL
a3o1e/Ebr5FQsengzVO/6dXF7HEXi2ferKkyI7hdO1i+aHJLYrS9/drPV37ccBYFf0MHi1/P/MZX
7+KOXs19t+GOCvWR9m+exGlT+VRMmHWxeO4mEareh8VeDbsY6uzgDyRpg2UU450drJ26DZEvLY8O
Fv/81HRJ0UDoYu31PG0KkeBb6WD1m3na8HVu565ab/kNoWNTKWw7ytR+9ST8mCdtR4PaL13kcUPN
dzts03rxO0rKhy/u1/2BDObw31o0fu6SWUPODh1TJ2tTeMybHB1jD12sX+TePG3sW23R+q33/f45
aSjLItPQwcvfz1fFLH/2/I/WizHTTv7Amn7iYaHXY6N04UvvvXn49NGma0oXvvQ+8nOv4cW78KT3
+bycpXnD6l340vsiDP11k88Q8Nf257GI4savtIvb+sVfNvoMpYur+iUla2/MkYBndbAzD7H/nPiH
hV4PuxALbb3tLN4QT2tqF7f06yz+x1NBfnd4zzfv3sVFfZylzYt3cVEfZ5lHRbnx2Aj8Yuudf5zV
Td5J4ALbrz2fLZqa75qA2rVf3fMb2idbbs32a/tYmVnU6FjVLm7rox82Li7gZv/D2zchX36R63zE
w9zNsyLM/8dfAJIjFn4O57P0v/8fAAAA//8=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'total_fatal_2016_2020 (2)'!$A$2:$B$97</cx:f>
        <cx:nf>'total_fatal_2016_2020 (2)'!$A$1:$B$1</cx:nf>
        <cx:lvl ptCount="96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  <cx:pt idx="95"/>
        </cx:lvl>
        <cx:lvl ptCount="96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/>
          <cx:pt idx="92"/>
          <cx:pt idx="93"/>
          <cx:pt idx="94"/>
          <cx:pt idx="95"/>
        </cx:lvl>
      </cx:strDim>
      <cx:numDim type="colorVal">
        <cx:f>'total_fatal_2016_2020 (2)'!$C$2:$C$97</cx:f>
        <cx:lvl ptCount="96" formatCode="0.00">
          <cx:pt idx="0">0.098792726766300812</cx:pt>
          <cx:pt idx="1">0.047994375870320551</cx:pt>
          <cx:pt idx="2">0.02598293440868038</cx:pt>
          <cx:pt idx="3">0.015602884304612881</cx:pt>
          <cx:pt idx="4">0.055557859991678893</cx:pt>
          <cx:pt idx="5">0.041475534871293802</cx:pt>
          <cx:pt idx="6">0.091572783560585055</cx:pt>
          <cx:pt idx="7">0.032478830762092563</cx:pt>
          <cx:pt idx="8">0.008317391665973551</cx:pt>
          <cx:pt idx="9">0.068286424599667148</cx:pt>
          <cx:pt idx="10">0.23861749451630759</cx:pt>
          <cx:pt idx="11">0.44660512583075301</cx:pt>
          <cx:pt idx="12">0.0052242782659575587</cx:pt>
          <cx:pt idx="13">0.47874084599409766</cx:pt>
          <cx:pt idx="14">0.0069754139908203552</cx:pt>
          <cx:pt idx="15">0.049576387474879823</cx:pt>
          <cx:pt idx="16">0.28370457209847594</cx:pt>
          <cx:pt idx="17">0.0016599484862653093</cx:pt>
          <cx:pt idx="18">0.0038061177957551011</cx:pt>
          <cx:pt idx="19">2.4090158639006534</cx:pt>
          <cx:pt idx="20">0.013277898108729388</cx:pt>
          <cx:pt idx="21">0.03916996968990441</cx:pt>
          <cx:pt idx="22">0.1315423225076546</cx:pt>
          <cx:pt idx="23">0.0093357795781851237</cx:pt>
          <cx:pt idx="24">1.4107463010920154</cx:pt>
          <cx:pt idx="25">0.010660433603266042</cx:pt>
          <cx:pt idx="26">0.007388029377491361</cx:pt>
          <cx:pt idx="27">0.055511320945150336</cx:pt>
          <cx:pt idx="28">0.10503901449109669</cx:pt>
          <cx:pt idx="29">0.0079259095581665686</cx:pt>
          <cx:pt idx="30">0.088161521841706614</cx:pt>
          <cx:pt idx="31">0.059802264201743324</cx:pt>
          <cx:pt idx="32">0.0047112657341409877</cx:pt>
          <cx:pt idx="33">0.55268050042707129</cx:pt>
          <cx:pt idx="34">0.3821756431976675</cx:pt>
          <cx:pt idx="35">0.0070266886410384173</cx:pt>
          <cx:pt idx="36">0.0052833489387806619</cx:pt>
          <cx:pt idx="37">0.10034267971752589</cx:pt>
          <cx:pt idx="38">0.12112099569811635</cx:pt>
          <cx:pt idx="39">0.0041294372093263337</cx:pt>
          <cx:pt idx="40">0.017342351356038472</cx:pt>
          <cx:pt idx="41">0.33066904694283278</cx:pt>
          <cx:pt idx="42">0.21386562110140794</cx:pt>
          <cx:pt idx="43">0.025625329214298935</cx:pt>
          <cx:pt idx="44">0.0092111565528167714</cx:pt>
          <cx:pt idx="45">0.019618467517423067</cx:pt>
          <cx:pt idx="46">0.0052130007273377202</cx:pt>
          <cx:pt idx="47">0.40194772382746108</cx:pt>
          <cx:pt idx="48">0.048273252703954495</cx:pt>
          <cx:pt idx="49">0.57339449541284404</cx:pt>
          <cx:pt idx="50">2.0489300785649349</cx:pt>
          <cx:pt idx="51">0.0019345821060828096</cx:pt>
          <cx:pt idx="52">0.0083757549812476153</cx:pt>
          <cx:pt idx="53">0.054983504948515442</cx:pt>
          <cx:pt idx="54">0.010961872029816291</cx:pt>
          <cx:pt idx="55">0.04624246009887726</cx:pt>
          <cx:pt idx="56">0.049646861196217314</cx:pt>
          <cx:pt idx="57">0.049416306218315428</cx:pt>
          <cx:pt idx="58">0.072578972834727307</cx:pt>
          <cx:pt idx="59">0.011069083185889686</cx:pt>
          <cx:pt idx="60">0.20128554367225346</cx:pt>
          <cx:pt idx="61">0.08860235192421978</cx:pt>
          <cx:pt idx="62">0.020772498167483638</cx:pt>
          <cx:pt idx="63">0.056797645479423765</cx:pt>
          <cx:pt idx="64">0.01789576881778995</cx:pt>
          <cx:pt idx="65">0.77636178349532647</cx:pt>
          <cx:pt idx="66">1.44438374207647</cx:pt>
          <cx:pt idx="67">0.52461166441247586</cx:pt>
          <cx:pt idx="68">1.4109580009230567</cx:pt>
          <cx:pt idx="69">0.0048722021379222985</cx:pt>
          <cx:pt idx="70">0.0054944822718416232</cx:pt>
          <cx:pt idx="71">0.85078766307186071</cx:pt>
          <cx:pt idx="72">0.19468750000000001</cx:pt>
          <cx:pt idx="73">0.0030259721517455203</cx:pt>
          <cx:pt idx="74">0.0013167583839525643</cx:pt>
          <cx:pt idx="75">0.0030368137749872833</cx:pt>
          <cx:pt idx="76">0.0054549421776129174</cx:pt>
          <cx:pt idx="77">0.0025518059130446619</cx:pt>
          <cx:pt idx="78">0.0041435963308454485</cx:pt>
          <cx:pt idx="79">0.10379174688206244</cx:pt>
          <cx:pt idx="80">0.44440079550197642</cx:pt>
          <cx:pt idx="81">0.027153212795608155</cx:pt>
          <cx:pt idx="82">0.049266750914859853</cx:pt>
          <cx:pt idx="83">0.0054395570024777179</cx:pt>
          <cx:pt idx="84">0.040447620331670486</cx:pt>
          <cx:pt idx="85">0.37150022458451865</cx:pt>
          <cx:pt idx="86">1.1996173415396076</cx:pt>
          <cx:pt idx="87">0.58109899072280558</cx:pt>
          <cx:pt idx="88">0.31840446156926516</cx:pt>
          <cx:pt idx="89">0.089009491255126541</cx:pt>
          <cx:pt idx="90">0.03008242584682029</cx:pt>
          <cx:pt idx="91">0</cx:pt>
          <cx:pt idx="92">0</cx:pt>
          <cx:pt idx="93">0</cx:pt>
          <cx:pt idx="94">0</cx:pt>
          <cx:pt idx="95">0</cx:pt>
        </cx:lvl>
      </cx:numDim>
    </cx:data>
  </cx:chartData>
  <cx:chart>
    <cx:plotArea>
      <cx:plotAreaRegion>
        <cx:series layoutId="regionMap" uniqueId="{B2E7478A-9427-48CC-B8F7-E03D9A280727}">
          <cx:tx>
            <cx:txData>
              <cx:f>'total_fatal_2016_2020 (2)'!$C$1</cx:f>
              <cx:v>total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7H3ZcttItu2vOPx8wEJizo52RzTAUaNtqWxXvSAoicY8z/j6s8DJQlLqpqlCOQ7vRThsS+BObuRC
7txz/vOx/sejv1qm7+rAD7N/PNYf3tt5Hv/jt9+yR3sVLLNR4DymURZ9z0ePUfBb9P2787j67Sld
Vk5o/SbwRPrt0V6m+ap+/69/YjRrFV1Fj8vcicJPxSptPq+yws+z/3DvxVvvlk+BE46dLE+dx5x8
eH+/CsNVlq1W7/u3hA/vbx/wZf/zzoiKMG/ev1uFuZM39028+vC+N4rw/t1v7JcdMPbOB+958QRi
URlJgqyokiTx6wsD+FFobW9zGh3xssprIhHo+pJ3X36zDEC/5usYttZMLZ+eUjwgnm79L0veexJM
x80r87D/vsduOrr5tzA7H97/Hjr56undXb7MV9n7d04WrecrbYyoe9bf79aT81sfwX/9k/kFpov5
zTOQ2bn9b7f6QP5njGfOQzYMyPKIqhrleUoYdLURlYgqq2QDLtX66G442k/3f3jrXoaXoT8CX4bi
vAD+d/i0SgeCWBkRIlJe5KUNlECyt46lEREFUZAEYbPO8SZs4Nys4x1rp2N9MMIRaB/QnBfekEeP
kTOM1CaSKvOKSl6W2sJIwttARW0r1cU+2hvGTseaoT8CaYbivHDWV0/fo/RpCKDlkaQJMlXF7bKm
zLLG9q3wvKgK2+2ZEeBbzk5Hmh3gCKhZknPDOsyH2aSVTtPSIKChYvVEtzbiqSpRBcJ9p6I9F906
fojCt0Dcoz8K4R7FmQHsr56yaDXMYlZ4WSaa+EMq94CWR0SjMDdEeQM0o2vrG87egDQzwDFQMyTn
hfX18glGwiB2lTxSiCRKsrzFEjtwD2ttpBHsz+TZDv58UW85Ox1rdoAjsGZJzgvru3xVwYYfYl1j
E9Y0LO3dHs3q3upIEzVeFdWtAGfW9Zaz07FmBzgCa5bkvLDW/c4xMATU8qhTu3lFlpj1LMLEFuEn
2S53nrGvNhydDjFDfwTCDMWZAZwun/xVMwzCRKaaooisxJZGmgppLsowrLpL7dtU+oalN0DMDHAM
xgzJeYF8vUwHcnrKI0hjqgnCFkrWqsLmLSgKtO4N0izUG8ZOR5qhPwJohuK8cDaWQfyw8v0hVrMy
EkWiaYK0hRKLtqeGwS2maaoow7p6ybbasXY61gcjHIH2Ac154Y2XObOXw+ANf4nMUyrIW7xZVUwZ
qRo84ZRuHWfMNr1j7XS8D0Y4Au8DmvPC21iG4VBGFpxjIhWVV9HmFYBNdnKcUbw3jJ2ONUN/BNIM
xXnhfBHZ4UDWNCwsVZKJ1KnVPflNRhovCbyiMdBueTkdW3aAI8BlSc4LXWOZptEwQhueT56XRVVT
95twD2QNMWpNgWdU2ehjjOa95ex0rNkBjsCaJTkvrOdFENvpqsmGUclgJgNPQduj2UNbHalU5gXC
y5v7St/O2vN2Ot6HQxyB+CHReWE+S5fIdlmlw0AuwP/VZZFsFjgrxcURZDsVdrd5OFeeO0N3rJ2O
+MEIRwB+QHNeeEOC5UOhLUqiRhGxYjZrYSRIVOUFqOjri1G+NxydDjJDfwTEDMWZAWyvlrm9DAZa
0KoEGU1eiW6oI14RYVcLSDrqLmZBG1vW3oA1O8IxaLM054X39fJxGCtLGcmChDSEXfiCdYxCfRNU
HuGu7YYNb9pz6b3m63Sk++RHwNwnOC+Mx81QIpsXJUkQtW2Eit2g6UjUZElAquBmPTM6WcfW6Qj3
qI8AuPf588IXgjEbaFeGZ0wSkBUmvgKxNlKQP8gjGXQD8aHI7jg7HeXto+0HOAJoluTMsPaXzkOU
hoOkmnR5YUSFa2Qbk2b93tC4VSx5kd9m/jIL2tjxtodrI9FfzDh/Off3cIhjED/43rPDfJCgJbZo
JJsg2+QVm1oewaLmZUGE57u7DuFu3oT0D+rjQP7x+TPDN3r0BlnPyOBXCLZnbZu+zZZpiCMCp4kk
S6+4yDq+3oBwj/wYiHsE54bx9++rgUCW1M5mek1oQ9HWeE0lu+AWk9VtoHBp9SaUe/RHwdyjODOc
0+4lzodKI9IkjSjIQlhf7PZMUc2hCgpc4pv7rLzesvaGFc2OcAzaLM2Z4V0ED6vUX4YDJfJTWQSo
4la9Zi0spKSICvJRlK2AZ9f2nrk3YH44xjGoH1KdF+7jZekg43uQLGBUZSGTrCvV2Vws6khHUCn0
sp1rhTG6dqydjvnBCEcgfkBzZnivULpbDBLngJqtAWyJvpLgr0GswwEu78otGU/ZeMPZG9BmBjgG
bIbkvLD+ulp6A+WJKiOBEuzQyD5YX+zS1kbwiVJJ3flbmC18y9npWLMDHIE1S3JeWE/houiqy4eJ
d8C8FpQuA+VFsKURRV6w2tVcri9Gju9YOx3tgxGOgPuA5rzwHq8ul/7DEGjD2Ja7fVncGtNsEqE8
ghlOZAFB7fUFY/x5wGO8etdxdjrY7ABHYM2SnBnUzqM3nIYGm1vB8t6sXBZrFQnEqL6U5O27wOjl
4w1nb8CaGeAYrBmS88L6MozqgRY1kvohxF8xwFDAA3tckFH9sbn6i7pj63SUe9RHQNz7/HnhO102
cKoM5D8TJKTyk52Xmy3rQBQTPlIVqUb7tf5cbm85Ox1ldoAjgGZJzgvri+WAcluUUbOh7PwlrEMc
JTwy4h3yLsuQkdtbzk7Hmh3gCKxZkvPCepouQ893BnGjdIXxSB9En4v9wu2ljHbNb4jcdTLaq+e9
hb1l7XS0dw+3H+EIuA9ozgvv+TJw/IFaYcAZKsnIRNgtXtY9Lo9Qaito2i5XgVHAd6zt0dq8DD8R
vD4Y4Qi8D2jOC++Z468Gsa2xuDtza92grFu+rCRHLqEoyLym7bbtvmK25ut0pPvkR8DcJzgvjOfL
ynPCQVBGQgoPiJGAtBHR2I97IlxEDYhKBPhPNyKe8aBsOTsdZ3aAI5BmSc4L61m6Wg2Ve0QUNJqj
2jbZhFXDBbTDIAh0ydvkYEY12zB2OtIM/RFAMxTnhfP1483SSQfJOoLkhjGtKLusUXZNayOZosae
oHnV+mJc4FvOTkeaHeAIqFmS88J6lhbh00BQowSPaKjB3GvYPfGNviiCqqEf4Va8MyV6G8ZOR5qh
PwJohuK8cIaq+eCvBjG1ENYi8HZqzxLJekCLCHvhJZAg3dcXU3e75ex0pNkBjoCaJTkvrK+jMB2q
HR0C0ehAtnN9s1aWNBIVEVi/0vp5w9jpSDP0RwDNUJwXzvNl+IiEsyFc38gORl9gXtyFJ1mgsaa7
SDYSzjZr+sCcXnN2OtLbR9sPcATULMm5YZ0+ofH8IAJcHqGfO1GQC/7yTo2W35qKROKdUnYgwDes
7cE6wXfCjHAU3AzNmeEdFdlArjI0OCKAG4r2Bm5WB0c1PfrGEuhuGx2chXvD2RvQZgY4BmyG5Myw
XqZPQ3nBYUzBbN63s2FcKBrKqxVFRqH95jpwoXSMvQHp9YPt6Y8Buk9xbjg3VRQNlCss066jqLrV
sdk1TUcIZL9eqjdfrjnbI3WCBO8PcBTUfZIzw3o14MkNXaSSII9wV9pzmEgoUmQtIEX4RS/KfMfb
G/A+GOIYxA+IzgtzGBu5FQU43mcglVzoPCbbXZmyPlKkHaHfO+yvfrDjB1Ono/3CGEfA/QLVeeF9
5cDK8QdSyQlWODokbFVyVp7DPlPRkFQgP4r7noevt5ydjjg7wBFwsyTnhfX1shhmWXdd3xU40HbG
FWtpI5YpoYswjgBg1nXH0OkAr59nT34EvH2CMwP38doJB1rHaIMiIqd/q5exO7U0Qmfw7gymbZoK
Y2tdrxnbw/TTahlDfwzM/W88L5yvljjBLn1a+gPlEqLhpEj25zewWFM0xYE+tu+AhPs9mb1n7nS8
fzzgfowjMH+B6rxwh8I7jPCGKwWNjGT0Udgo2qzw1kYiSnKRRLyNgbH2dcfXHqmfXt3rx9qTHwF0
n+C8ML5aVc4gaSio0EN1HgB+pWpLHXVZpSoOTnvRXbbmaw/ST2PcJz8C4z7BeWE8RxnDYD7wrnwH
e/E2l59dySq64ygaWlJuQGaPvdxydjrO7ABHIM2SnBfWFys0ihju6EseVdby862YCVlLBCERsmsf
zFTd7nk7He/DIY5A/JDovDC/jlJrmBAX0r1Rm9e5R14OcUldGTaWNjLG1xdrbK0ZOx3tzYPt6Y+A
mqE4L5yvllW6Ch8H0sIR7hAl5bW+VnCToSr31aZ1O9b2WP38jr19uP0IR6B98K3nhfd1FKVDgY3z
s9ALYxvAYhPBoZ/jpBYioNno+mLTCTu+9jj9NNLrx9qTHwFzn+C8ML6KiqdhOqIgURDHX3ZnsGwu
1heKpCNJ6ayw7YG2UN02UG7Oqd4wtofpp1Fm6I+AmaE4L5xvy1U6XGICghuaij7g64strEYND8LV
8kGIY8vS6RCzAxyBMUtyXiB/XKXDOEzW3m4qa8q2nw0L8frcSw1JhtukYMZhsubrdJz75Eeg3Cc4
M4xhTA/Uq66LTuH0FRXn4a0v1phGFYCIWlsNOYbri8ke/Ljh7A04MwMcgzRDcmZYR/4gaaJdOUcn
kDsPWHex+hfCGzj+kt81UOjuP9+aP4KtN6D8nPoYiJ9//szwLfJwqGMb4AiBLbWr4mCVr65NMPK9
0SJh8wYwytfHNWNvwLhPfwzKfYrzwvkzzqMYIrcEnd6poFJV26YbsOsY1dXoY6Wi2+QGZSZ01bF1
OsY96iMQ7n3+zPCNlsMUWKL/lIrNuDtUfH2xyxj+L6xznM+ydX9DL3suqD93fL0B4R75MRD3CM4N
Y/SMzQfrTYUyK7Tw32lWbAxaGSGGgSD1LjOQyTf4HG15ewvW7BBH4c0SnRfmd4GT20MIbtTeySpK
NzarmufZdd31pYP7Cz1t9uv++bpe83U61n3yI3DuE5wXxp+L3F6l36N0oARvVNJ2FfDs1gwXJ0X5
pUa33eaYUNUPrk6H+YUxjsD6Bar/a4ALH95fLQc5nUFSRwoVcTaDAJf089AjIThfXMEdtIDeGM/9
nbjj53Qke9QMhtf379/1frV9+v23/TXoPdb/sFbRVYSOyk4UvvPxT46srA/vJYKCcInwFCbjizoK
QbEKKllwyOfmPqOE9p7t5728z+e1Nw0f3t/Of/HMCOhCB6cZ2v/vn/z5O6N1XrPuJKbdKYmMmT3c
zCyufvnMEFS9yAJqVdcXo+8gPRrBgZ3cfL7zDTcnt59/8ZxI67440PV/GGvP3xaqovWZiOK+XdEX
Y7IPNzN34187M2IXDtQI3R0xeeCuojgzXJCQ5LOdGsb7PNzM3N/82pmB7EUrPIomDltHHqtHdsUl
EgLnmJz1hft/z2pa/OqZEUdYKbCcd62JDn3ZCFcokiJtIxp/2ztzvfjF7wwqE1A3Dj1lu1qYd4aS
kaKivYvAb1ucMz6F4VbT9S9+Z0SKmg30MOJ3USxGZ4dBhs7BeGs0lUlIGG5OjH//2rcFcwLJihTL
V84vIvz6dAQqo+nE36v3Gre/dmYEbQSXDFFwpsuLOowGvVhESyyZ38pmxmcz3Dsz/Xu0u9/6JkH2
r38yv/lUrNLm8yor/Hx9cOQz++G/3epbNOTD+/tVGOLEh9XqEPS7x2iYo7vQyBBmHTSurfrOiANN
GmFldNf2PrO5rvnaW2E/bdn0yRnT5iXFo0/w11h9DKK/DuNVUizzR9sZKB0NB3ooOG9vm4nEZjcg
gYV21XzKy76auz1zb0D7cIxjID+kOjfcS2eYc7ARWUE3Q1VFFd9OM35ubWk4NlfpGlsqjNi+W3Uc
vQXoHv1RIPcozgxge+U/DFJ3jxwHSUQbceHl3qSUH2HnRp+snYudUenu1oy9Aec+/TE49ynODOfC
951yqCIBVPLBzYZWhTsVtLeU4YZDE9pesOW5EXy3Ze0NWLMjHIM2S3NueAfhMIIbziAcp4rWR4wH
XoO6JsH/LuyCaqzgLjqO3gJyj/4oiHsU5wXwvRMPlE6M1CS0KMR63QZSWG2MjuC2ESjSiTernRHc
G8ZOx5mhPwJnhuLMcE7Rw22o0vsuCIpmlTCQX5bc60NVoaApP1zizyX3/Y63N6B9MMQxgB8QnRfm
v4cI8Q2U9oCENRzWs3W6sk5ZOG1R7ofzQLaGGCPC13ydjnWf/Aic+wTnhfHXZYpaviFARq2ABmuZ
f60kG3VBaLiBeM520TMgbxg7HWWG/giYGYpzwzmzndAaaK/unL8oFxB3jTKYWIImjLoorqYITBDh
63LH1VuAPhjjKLAPqM4N8GaoXFRR4GWs7W0skYnZI5tBxWuAIzS3wptxh35dgq+3oP2c/CignxOc
Gca2M9S5ijjdGCeX7xQudj0j4VxFxBTBoH4g+WvH0BvA7ZEfA26P4MzAdeAqWQYDZRojsxStheWu
ln59sasYmcboRitoz05Efq5yf90z9wa0D8c4BvJDqv9ruCMzD/M3ELDdcR4iL6I872WHNmwt9KWE
P3sbxGDShzaMvQlUPNie/jhAn1P8NWD2Y5LP0hRF9HtCd3QZHRlffPEpAgJIlOH3PcHY7WsN3P75
fjqcx8wvMz+Xd4dxTYZi4PkRKIo7VbKp0n7uPqXaqDsoGYfybeaty1VnJMJzGP/iibn/9qsnRuz6
GCBbsctAW1+M0aqqkKhdKwtsm+uLySRiYPyL5+fG+Jvm5++LBENKXq8ca5CmcMjw6Zb/uivr85cc
hgrfwbePEjCpuGuGTl/8fXJm7b+UptwnGHjp4w1HsYncnar7omhEokOXAMQLu77lzNbRZ/anX/A+
OTM5LyU69An+msn5W1/vL8vwnV4M5n6RaZcmvIuDMAoe3ZjkFI7XjbhiNPk9b6e/7YdDMKD++4VU
60OivwbY1xUCyHWkxu71gRdqsCRYuyiU3zqfmX2vY/ihA/FtE9Ufgpmol97+w+8deKIkAZqlinDM
7pwhNg8KmhMasHXCcyM+GNl5iOxPi4jDIZiJeimp9pBo6IniUQmDA44pxavyfHdBSi1KwJBrstM9
mZDVIad//QwtXkgkPfzev2aGBhWm/5nF3nvR5Q0ip/jVyXz/7jc2MREZbv9JYqBGl1JJ2Z7lwEYm
YWJ1EkXitzlFzEJ4lsP4Okvr718+PaXIdkQW5Prf19MfNw/4n6fEySIjKsI8bYyoK9j6/W793AxI
B9mb/yXXjyF/ltC5n8LxMl9OQtSJNUff3c0+Q/o6hPspXjx9eI88TBFH2yGgsMe1G6hnrmxOAN69
FH2q1TLLP7znoAzilHJCJRjU3UGnGnCuVptbIjqnrJV9gchQh0TsrmGU5vaH96hSQa5od84HNlYi
oCDu/bssQnEpbnVOFxypigN0cfSehPY673cPilYqjRWF+znb/vwuLIKPkRPm2Yf3GOr9u3jzuY5f
WdIkCR0d8BpKgoDKDwp9LH5cfoabHx8n/yPknhcHSWktrFp1DRJL9cTLEtGIeKkxpMr39TZSAl1S
q0+qVboTWtaKXmhJoGuW5E+zxL0LciHVSzGgeuxGn4no3SaBb7SKNi9IXI5FEpa6ScSvGmfPs5x8
Vyi5TVV3EsTxpViQapq1njp2HeErIYo3JZx3hXb6E8LV48CtnHFNAlOv+cjXaZhcF5KX6XGpXLSo
1zBw/OynLJe/8VqULzg5/OhQUSeyqyyUyosMvnWJTh2VGBINxMKQXKGSxzJXKYVe8s0yptE3l4s8
vSycS474Y8nS9EDyr1qHJPd1WPxO3PqiLON5SZ2PglRNuKKOJkQLFkWczYok4fSYU2+S3P5Ucp/K
xL91At1yJSH/qMTl1yB0Vd3xXavSA9+byLVwkanOVe7XcycPQmncCI130eTKfVbaqR4pbmgkiS09
aWr4MSm4WMfxIKouhUmju03lXEey6XxR44g3lDy69zUS6YVDl7UqXAdy9hBoYXTlZXas575iGVpS
X1uRTw1RrL5VfPjdzfKJHNbp1Cka7T7x0wczqkW9TN2FZ1l/uorTfaNz5WnlR9OhiqVHjnwVEP7W
a+Vx5bWxHrbFQuLLL4WdXgqxX332wkKI9KAMn0ip3dkV/6gQwZ4FihYacDF9prknG1UqukbShje+
Y37LZZsYYuHcRDFX6DznS3quqN+VOvyk2OZ9qgTJIsxbZeq2VTCxYi/Xi7qYp5E7y8sy0lvJdQ2L
Wrdi7E+FROT1KORbPbYV21DkYuopgavnfLQKbL8de2Y1Ey1Z1Nu05qewvf1LkpTf6yBfRdT67tPG
Bvepo+elduv5zV2aJ8u8IfcezaSx3CR/yF5zIUck1HO7aG4yn49mmcDdCIV57RRtMuG1dEFMm05M
PxM+hq4v6GbgGmZIL2U7Kfx56GvxV6WImmlAvVmZhrGe2pqTjN28/AJp++CoaTqmfPW1yngyyzUx
M5ycq/XWLe8EKVhwNHsoMm5ZUn7euPSyruJ49lw092TDYxQ3qWPZ+UZU7H/8130U4M869/7HL7tN
7MdPs1XU9VTM2A91Mnz/qR/yvpOZ++2AkcT9dP6fuflTMrwTaa/LcJxQhINyD2V4R7WT4eKIimhU
psqITyKTF3vCToSjZ4rQFeWK3blrkNi4tRPhCF2rAuRtV+MNK6q79UOEo1hVAA1Fugp6rgg/JcI1
OIUYEY7+p6jD6nKc0GpL7u4/E+F2GgkcZ5ruopEdx7BlJTbSJMhnNWfXkS65crKIUs6gvufpkZ9q
Eymh2YWQuU8SbymGo/qKHpAwuRAS3h/LqedMuUjyZz7fNGPOLYyklFe14Ih6JbSeITWCOJZzoTIa
jdwWpPXHKW/FOp5VmEZxNW288k5xhNtGcCLdjaNST3lq6m0sODoCQh9TNcuuPKH600v8din4yZVF
uS+ex2cGTxJ+zOdNMqff4krWQ02FaJ44HHdp1+FFKwaiLqRmOs5i1zFcrbSmnJ3cYE/4JnmBr4eZ
WOhqHl35NXkM0pjDA4vJF64KwinvVLWuidwfTuw8KWX2UJWBNbWKuNQ12vjXmdCYuuDYN5pc/+5W
qq9bYnzpOcW0leSrQgqgE8l+poel8E0l+SQm9dgkFj4m8bPcxSYZu+ll5DiuHobFn5HEeZ8S1dWM
yrVjg6RWNs4oteeJLHp6UcqxHjdWanhU+lJL/FPBy45BY7u+sgKv0hs3+Bw3XmE0jSJNbEW4Q5kd
NYIqVA1ZskODS2TLiH3qGYmKnc6h6kNAbWuK79fGgSi4U6Wx2pkneZctl9yrkksmfhq0BvYJg1qN
P5W12NFVC9tpGcSLIC5TPVV5w07ET3HVfPS04q6ovGrMqcoqt+MHSUxuoiD63ZSsSBcTddqkWqnL
guvpdSFzlySzsynfmtZnTVb8e1PR0okSqtq8kURX92h6U1nON6r5wriSTB3VpjeK6F0pufitjUvf
ENWgnbmU/6qqdjvFDkz0prSvazu91gq11WmTTwgBiCkPTEwXG0GVqAYVg0rnQt7T5TCJ72QvsHTM
y5VVuPO4uyfjyDa9agRe56x2LnBkKuTZmPckYpSVXYzBRGzIoVfqNi3mYe1dmXmcTQQx/BRW6r3S
+De8afOQ6d59oloPcVl8bHwyaYroS0tTqgdi8omIztyxKdZKaZgyMReWU2H39E3xk5/RWalEiS7x
1TSMyAJv2kTK6F2R+VdZpIQTKfS5aRvhESRPLPWosqB6xTdhFk2yVLpO8hgqh/rJcbEh4z3J9KJo
rYloEsyFaSZ6m9BUr6F0hYo5i20ruHAFKE92k0xNNXZmqRq5Ot9yvDvPpER09LCWimtFcK9jgbN1
OwhunTIXoAcUqhHK+bWZ0pucFw2btHdmk1+WRXNbpMINVEhDTMQ/g9TijTzVnvw8/t6q4kMmBze+
mC4siV5rqfZn6FRUt9Vwksni72Ecj0uhvFVJWzp6kJZj5GsaeRCMZSmR9MoPC70WQ20spo2kO3Yh
dEoY8R5JlqrfVI+j6afY89qrulAjo7bD5oI2vLXAPu8b/xNJFg7caVV/kRSRP1bjstEVnIs41jho
IP9/k1wbOt329PomuT405nCP7Ih2eyQiF0i/RJFb14oBpuszO0fromXI68F5lDhMAZ2nfmyS6BKK
UxiwPWKTJLwsYdPdbZLI14RNhH6SqNVHlaz8M3skthp2j4TbCemCIs7vQP0/TLH+HmlSqIOcG8iL
IBKvLK6ZQ/O8CO0SpoQgrDJaTuUkWZSlK+ip48yi0rxKVG3cKPKEUzk9i5O575HLyjV9vVCEz0EY
T1WiXjlRPaldxRxLVXNhRfxlQqRLTuGw8cntRPTTRUnduVS6t5Yfzt02v6RqPGnEwHCpNA9Df6Zk
7aSoiqnIh1epnF+qSjqz1PZKc625rdXz3CmNqhEXGidMwjCfFj5Mqry69fPaiIJYL/PGaCVhVvme
USv+nMT2NOWaQHerdqr48RSofE6jJjDCyJ2gcm0qZ2RMHCE0nLCetHI7i4pioVjW1xqyTPCV64o6
l2mT31AznPChWeumpE7dSDbaxL6o1WpeaOaMy7RFJcjTuraNtOQ4WIDJtJSdC0HLLpowGfOSOomw
8jXem5phdiHL+SSt29QoUmlOPerA0knuKxWPRfxpUTnTUtHu/Zre8xZpdZAtm9QiOgntyuAycepx
2WcamTPfr+9apbZ1tS7+gI12XTjOJAyCRZJLc4t3NV2wE6Nt5amateOCNpMisG8EMct1rmhnSgIN
26SR7lvOF5gMs6xOLkXRGyu2Pa5hdFY5vfbM9soOvEXGuxdWm37X1MIpp6HDzxKVilOV2s0qC+Rk
ovKxNSdFo4wl6PcPiu94Rlq4vp60qjSpuDAca35jX/BtbI8p9QTti+bLSZ7r1OI0Z1ZbUN2+US8u
YyOLOMVpdSUj9V0mSSX8UVizW+/J/ysa/nMxhPYmnTb+uuA6cJN1To8t1U5yoUcBXDS8igMYYY5K
CnwtW/UedV2ouUb9ALwIONwJfz+XXPDn853bhEfDIijxPySXNELjFWRGqFSTcfAf9PWf8dBA4B3I
LvjD4ULi0TEZ/qDOhfRcv1ebVOTsSg4XNlE5o63T+IJ0f1WSmC9y/kuRyOlFJAoxb7S8hrWSRL6R
db9c31n/xQVN6es5qba/hG2QPbu9vrH+XViUkCOFb+qqmuuyE0cXWWlFF7xl2f7m581/Nez2gk/z
GXQOZe5DoQsrElyoJAgv1v9b/1U4vAptt3CbKZeIt64mhhckyzhPX/+3MiPaTtb/hQ8quvAkFxoq
EWNBj2QunSqJU1zYFbdIJLgzhNryJpLmfZH9MNGTIK51WbH1vL2sRG9SB2lxQXjVL/XWrCq9FkIy
UZXw0mlJogdZ0owdmugutompZ1tLUueh3tTx7ykRKz331EfuFocQ/BE0in3TCO6FbNfc1JNac25z
UmwEhZRN49i/zfnyYyXZ3sTH6dZGQ8xCb7h07BSp7hcWlKbS4idF6s54wXLmspReOFbtXOa5OqVV
YY750P4Wp+JlU1vuFLYl0aWovVYtHy4osfhU+9nMkXLZkGZ10rZTofrds0t7GsBiKKpa0vkKQj2Q
vvJQsrMqbyeKSXXH8QUjCGvVIEHwqckghjIV/hCJi+WpRu80i5TwpwiF0RLtW9gKehyn9UQ2XXHc
8PSqKXleJ4HGzfkG+4STZbERFZRMqxT6NJe4kzyfuRHf/s7Zn6vc/cOvw0notK0uwSZKTJ6MobqS
KW2Laow2M4Zrt4leaRzRC7W6Eiz5LlCJNOedVBc059YzCwk7qM/plpOPfeJnY0Gjoe7a2rWUxfVc
ksh3LuSUcegI9CLx44+ilyafBO9CLlN10vhcbjRKrFu8Kk21oEp1qxGkcUhIYcRc+1mlWTq1s3DC
NRo3c3x6aeUq/IgpHHSFWP8hOLFleJFDpjXRknFoKg9VN4rSXHtu/S00k3weO2Wpi1r7p2MKzpRo
rbFeKO1d5kcBfHf1Rz6MQ92RLWlsO5VoSLb0aOVKg81Q9ca+itfGdONF6ITCrAnSWVaYvpELygWR
vFkawDPH8dVnyqe1XidmNq0SDR42q5kE2O9qO6djxdO8uVWKEy1X0gu+dKZyWi1apTLiVKmvHE4L
xuYnKngLWSvHoQbzQ0nlO8EpH/yCc8dNG33Kcz40SFtj+xOwfgg/jVOhWdhiOyYePyFmnBgiJziG
6mSfw7Qqxk3tGFHtpTony2OXy7AQ83mohJnuFrB8augCXpyQS87y7lNeDGGhk0u+nSeS9OQIRWIE
XiDPlYi/IrkV6pnE23rtQDHXxOgBb0eoW9jwJ7yjiDp82vYYDk5X56B+iA2FdaKOHSf9VsqFdQlH
BBcr0QWBrmN6oXRJ+Eov8qaakrwgehTBqJfbwggFycab5U0yzpo5LZ37sHO4KEtnCu/TKV6gT1Ha
6HHTfMsqGugpwi+TpmMsCSPJKEQrH7e2lS0C6T4gyp+easZTMnVkflwlwZ9KRokRErvSqVlqujit
rlExvCpkNZ8jab0FHGY4RlvWaJx62Vcfr9lcFcvMsKoWEqrwOxP10qR2NckCR4/pNbotA55Ap2Ve
61QOZy4fxTOb0mzMCbU7o2nl62pFnpJmYQXpN88qZDjoRXcOATLzJSwN2w70xA5vle5LoiSYtWXF
zWxVyccmf80TLjDEOpU/Frz05MuQqVYxLZz6Y106+U3jw8Nfpqm1gClq1tT6kqmyiQly6nlLwkWK
d4yHYjNt/SbWbYFL9MaxmlkJl3abhroMHW5clfyj4OGngLeWFmekjmQZteeMzTQ0tAC6qml/biyT
mwk2JGfJK0Ysq8449ydWFuNttMUG0gOeD0n5ItY81oHDhXptWb5Ra6EwtlIfkYYiMLhQtaZqqEYT
WP0LJRc0ozF9R3eSyry0YbvCVtflqlEmZaWtpBripYTpPm8o1nm8KJrS+9NXwkVsYqfS0uCbLH3n
giQ3CCeXRu47CzNyLCOKv2tRKFx4ZjnnUlLMrcq/rwPT1WsuTWfwEvhj17eVj7INHT6ET8fjzEVL
IDeLpziBg8FsxS+0Uctx7RFO97IqHEchhZZbq+UUkRIrlsjE8puFqn52NSjPnFkYGiGZUcleiFeY
qxZhk8OlToLyqnUf2ljEOGIuX5quESjCn2WZ/CmmrghvWpGNk0JsDN6zOZ264UNNq2XdTOPACYyC
q2+DMi7GaAV84dpJdinSW15FzKAJPX+hCuYfacRXC80usMvYZGEG9kyWBcmQcriZfLH155zfmLPU
t+cVYpXwG7XBRy7mNB3GnG7ygjkJ1Chb2I1SjO08vaD1ZUawJMUaNlFqu5+a2i2N7EsadK466CDj
uM1LvRKbWU3r+sKUEUnKZPq/7H1Zj6Q6tu4v4orRwMuVLlNEEDlPVZUvKCurEmNjjDEGzK+/X2Tt
fWr37u6HfjgPRzpSCsXAEBFpL6/1DYtjwITEEM75Hky3yPiB6XP6pATWot1fkfS7Qud8QNBY+UfU
LkMp1qDPrbZxzlzjn/SXJRyP6WKvRzMi0Fh7IHv/BfaiKB+VKfoQiF7UDR9DSgCGRtNUDlQlxYBF
pdX21vIdzIOewR4we7U4ACw9pfIONxp7aL2uZM4enTndz4jTNx0Z2yoCsjilIzlYl9w4rFp0v6Es
cm87NtF8XhQKQIk5oQfdHeBDfXCc6JhGimeD9KtL+lJL2xSkFWfmuTfxED1i5oDK6m2txnE7TJzW
KfKZXxuORIJrlpSx/zBGSeGEXBURXZE+LNGGOCB1wZSfCbXKk9hTt5aXTUD9V4ElvcDtla43M8Rl
xBHUd97f03HEyKPp6wIEqBy5PG7gSQ5N626IdaFKsk5ET+4yDBlt7Dc3Af+3hmnhJDTqs9EVftkm
w9vYMVObENnXwp0AWaYQDy5nS2U1aBpgVqdujI4qmbM9lkCk0h+N1aoESKazLvW6fFuTJEM+cVwd
5ztivq5SR9228xJVrULoJ04Y5GRNac5JiDUr7W02qUQCimYYpjY3fmcPLNL3Q8eLRjj9aQZIGC17
7l7iN1slCBd/k7U/LKpSenoI0g4JNPdRqIllmbOmi4NiDZBV8+CBsKgtHGBIWCRGVbu0aU8Drqnd
wa3FLFeROZh5BxKtt52rizjovSO/pLbuMDwFzCM54v+ljN5q9HVaDptGFUloVK0bvd0CudY29Kfc
s7PKKeiio1RjPtNY1aHpVeX3ycOg5/0UdI+WvrQT6wrXLDL//DgknS8Rlp7iVHRVvwD/89RW0K3h
NZt8YIC+Xw+WdrlwPOSEqd9Xzjw+sZTj21pk0pXZnOs95UBDjL8i7oWAHJG7tyOlmWsFLz3m/VSR
M5dcEHpSBKxkrFiB0rnJ+iaNMqASqPA7HRe0MSMWBqNqGviqFs1rqJtntiNZ1qFoC0wSN0gexBxM
x5W6LxBO6wqA7EJ9Wa+6bwpjjch4HM5H5plyX2ZazRP5mrTarfUQrwVNQ3AIfbvXEv7eMk7Eq+gm
fdh7UAKO0TXQRGcWGFLt8KqWR8ES3CkY8YK68mZgnnOQfl+nKnjewFNwxZ865fj5MgZLbTTQ+ICR
t7Rz9myPaFPj9lQBfoZGFd06IjfHdALMD6jXePjgYd6K9CvyQFqlPruSA+kqLt2q95efC2+cch/q
puVgR1z6MW8gG40M6tF9GhM/OLVzYOvwUkSE0qko0VEObhCYiLQLslEX8GsKpBjDKApNWwLVnjJ3
HOMCsPQ9IH91iMRSQrevjo6bTnXTS50j6RvzcdD2JNKHyZK4Hi+btX3v48Se9mYXoEmHF2BwgQAO
7KUHyttj5wQyd1o6gSeO9CFA4RauFOBGP35DRpFmkUCwicNinsMpUyMoVvAHSdFuw7NCsK1IUNDR
LueuU49A0nsASfFydpItt3vinaw5xnvv1Lqb35A9vPRKdphW+hylW54aFlaCV+5KbQ3Y0AVBMKrC
0CisjY0OnQJHriOzlUNsWDaK3q8dLuNTLL90DtnKHrH816QOV3HvK+BZ6Zb2GbuMQn9yVE1CyQ9b
H9usaaVXxctrzBSG+yiCXLjOlLemB1E0I3QQJ0VYAY3dig2zO2GDg4qwPTagucA7dMlxSttCGNEd
UFldd83a1fZORL3J1xmni4P2SdqWVDOb6dmInZzm/ZLyMbduCBNVSuOXFtrwnMY7Ap7FIInUmQw7
q9WQD32Ha5sRPLix7NQ2qJmlTl9U5yFf8AL9a5hb6g4ZAg8vU/It7vxXykeZL3a8Yr53RkdpUwbT
fu7bCIlQ5GXduE8FAxBWTy5S6jjapmxcrxTvlxMNX8WQ6syXYilU8iGMcerPjetSZGBNFNyvYscY
vdSuYHz+2PSjeVmk3qrVif54SRFXZAFdxvJz05B4yoa+NVcAdz+T9HIPvHsspLr2VDvXATde6YBk
j4I9hTqjIzlgtwUDM5oLMail7kho6n6nSZ9xIo8rIAkiwrmivdry3lFLNX/pEIzqZnfDulMi+vWI
ryRvuUK0xjo0ZDzSU9kOLvgOx4Cy2qhTzO1qjlqF5bxOKCtDdZcOLT24RMXHXZEiVmlaL5f3fm8+
X+sZtDCts41letlFSdHUhLGHwSNxtVnJ66C7B1dvccXGvoeAXXJrkqhmkmMBlSS9UU7bHiiUj7VM
46aYlS+yYZrnOpwSsLJcfl09PmNtSFm2Sspzr3N/jsexCb6NBliB4Akdsn6iGMxJco9STNWAoMZf
m+aySnoU2S5T815/bly27EfoM4pAE4GwARpoi5sdIC42zn6vAocA48Sy9vtlf0aKjjlkReTW7mWz
m/FpmMO0BCWoCtuFb43mbeU1/nreYwwqtiP47gjFx1bI077z9TyQRcjKDGwox61XKNX7Kh2WU+s4
eeOnFWKAi9WFEowcEd59boTjfneNfIzmWOdz6j2rNDBYOJuyAzJtOevOcopEtvjzeJi0X29ISg+a
9YfYUfs1xcjLQ68dioB74ZXLYp317IXboAVM/OCAlzUzuWRfbUFjr3sLF+Nmuo/0udmbezpM8eM4
IjVwk3ykoM300ER3TdohrtL+xzw5hyZdkrobzZarcJcF2ZgtCQf9OiOLeDI0OEdx22Q8RGGw+bI9
T/7r7opTwlPzbdAM3B7+RhZ8AYHtZ6HfuGC+OnnmrsKP1XKQxXrNTeJupyiMfs6mf6KuSI+RcW21
BfGBrijPGiq3h73rTvswvDVCeO+DkjVAgS/WF8HDBO1PETHIi/zWp/UKlhbF03YzduqHmyZ70e0o
LeUcxsAK2XJeZXoCoR9fL+4sq1TYLRPJml5143dv7YPzeLv1InxABeIXkxRrNXVpEVJERGn38cR8
VL7t6Il8b81Sti3yCUsGv5rW2BxQ3RaTGtSRN9N0tTZbc9WG7CFa3+xG+asfbpDqzKRkW/BEUvKW
fOlbL73BqtgW0xx5TzRyMjGn/mkbBxTOYP+gn9p1tTtpdIitTq+o5GEGaZOXTyIo0lbEh4Vu9ThG
XrGM3B7i4GOiw34iEVsPO9IRFCCJU/a6eZK7RRbrIsFgcbhdK61tGcxkKWiyfu+dTt9Gg/5CZRKC
DL0suI4LCDVtIVhLsJh+LsIOMsradlyAfdBVA01b3qTemqeX8M8XstfJZOYKBNTT50vIhWx9p/rU
ANfCxlqz1GwNVNb7u1tAEjfVywW/nS8bRyZFqiNMvlRXgYUCQ3oYgL3nyoqF7TO/RO5pSddjG1Ao
N5ahTi8b6093qOrXXy/5n6Dr6JPneVNt5cfLWH9u3MujhKhKzqrPu8uKo+id7qQ9fb4fYKWvNcoz
qCsocgXhbmNOfI3kmuyNrPsWedznxt90YRsMX9cFr2YInUQWAUGoP5OeRuNLfz7qPdZXfPBePisd
ibImFtQ7bJs3HDcMFNyU/YenEnoYO3ESC0mPDhnTs9/qXMoFgGEKWKXxfMAtdgDH3+Kft2w9QZYL
/h5fD6CIOWDCDBlpKOKHc7d5PMiXZvaKHXhBFm7k52I372zD5JwkzAP8t499tpqylw+0ZTX11gUs
FjMZa/gT2SFg2GOgx50PaRmId16MUt0yhWstKvSwie5av23KpSE6j+zaXGO0jkVvJUKk9AtaOrwr
p2Sntwm0I+uwHGSgzm3SyzwByA74aC3S8RJq2jsTxHdsCXlpeFv0yvdPMYsfeMs+AGrxA/7ffNuq
kbpT2e8dze24PHMmjqjZ2tImhkMCCcxgwr8gAxfIy84Ofploz1YTe+674Kexw4DiiMtsbekb6vhb
024HDh4qo7qZqylluQ9wEeFxqTaFJTrWW5Phv8S94JhCSZABXVzKIGq2LDTbWkPHilie2KEYO/zY
8a5EEWueZnMACU0QZeGaXHHoWguzx98Hnp7mtL8Syq6gNPD10/1LtMY146XyN0hI0x4YHdSPxaip
ylxZjAB5C1wZyQ0nONpcYti+n431+CE2++PmNTxD8spK1gG91kGb9SoYr3wuAG06zLuV1iuE72CA
Jt1VgB+HeCFCOfHXCnRG1vJUXRNgpb3Dfm4uMN01VVcb+IA8mMQrJA3R0ReNzdy+L/Z5v/G0c7bo
I5ap2XkE0P9Yqgb8y+h9XTRg30saO6xvLqrrjPmufhB797VFVvSgR3xtaGeBns8CgDPSwa5vH1EI
sOB6thCttB191Pvo5GGDFW+PonwYxRPx2+sYOfGiZwhjLv9oZUN1BeXuJluSodfVe6ySvYrnlyGF
rKsX8TOon5co1F5JTRge4rm/XmNAISlpOBK/8Ua1SQNiwYEag3kM9Vx80tTzj0PjXUO5CrTM4U1u
3CqZti+GdfHJ8exTkvSVR2xajIhZWNWmK6jEis2a9ciDbQaY742V8WhOHdYc+4g8+D4IgW5Jm9Jt
13L3yDUBFKe1C9pEjFMt9JoNom/ueXNtLIShuz95pQvWxG3WBVR8OBTWUQACVpDyEV+gFpvzsAXV
IyAwKPzgp5POPwIfXO8gx7x1ZI/E+FtL76hpm5NtlwyoYZu5SA8yACcAsKCthVbJ5rj2lQfRVO7p
tYzF2mVIpBV+LBdBpakTZ3qNpvBjex/AEoI4Hq4d60IY29IvA3tHpUoB3s28nDlG99wXLiwcxTDe
2S6A7jQFahU61Sb0+KRDDJB4f1SRm6BeCqA4Doez6V4h/8ZMW0kD5fRX5q0r4IGgmrUNMsbbqTA9
qUdOCneEjHRZAQmE1BuwdAVe0QBmmRS+imDF5H+VjC0F48FzOPvfu2AYS7W6fUZ3+TIIQOWe6XjW
efQ8mUlW87YhVQaaOEDzugMOn2zVNphzowmfIAKejk28XAnJn3howjxl+1CQBcmPSJOKMksRKIa3
FlqkZYwIEKlpzwMwJ7mnHmIAIyuyHj0Ha0WGXmYdFqwQ9FA3HvdBLkUSOw+u28yPNPS/SJt+G/i4
AXWj6QES5kpTcuM33Qck1Sy3axtkyThcCjQGzmjAakSRQbFW95lOxILZj9xDg27XPTiF0ufOyazA
jVML9RsJZJc7Mpqy1UvbDAsby/rO+a4dfYiaphg93VasG8cy3rywTKYQ8rjlgPzjHZO9oJOLf+Ow
EcAKPopr6uSxfxuI8+Jhpin2rFCfZWQa5UG6ICt0673E/dwdUDOf9mS8aofoFHbbBcDjsgjldMXT
fYZwo0JOc6v9pJz6ieRuQDVOc72jusMPwR/VGHz4034Es4bPH6/f1niOM+iNzUmo/po+QdeJaHgm
0QAGSBH8DClOsdBRXTfOmmmnf3U5R7LSzV9AIkS5CvxbBnDwxKRzVtEMXea+JHkQIgPp59uNUplh
gRc5FzKu9nKMoOQcQ9+BlqGaJkryOR6CchsCMINKVkufvs+NxC+zj+S6ZftpuUwoDYyocaYxgzot
ViPKgWjEFME6oSGHA2OD4BL5kHjoDTWoNRo1kBuXaLZbrENjSpTlGIVDbvr4Fejmu4KWtwohUd/W
U4yeUE+djEEH9TFqCCSJbfDeQavGrXRPiDXFvokTccERpXFbJj/igzcIN++HOM4cdoGMICUXK8uo
6972PnsDw6aqbp5tBvQ+KkKHPU6SkyyK+cNiMcTcDYTdgCldzLsdyn4ceMYHDgWh3p7CWNZCTKyC
6H4rNgoGko5uIfQ8YXZRBNU4kVVks25O8h28Ud1OcdXHzZSFFnmli3RdbeKI7Per6iMMTZ+wTC3e
dQeCExq5t/CdRX1w44/LN8dArz5FMjxFiub7GpMSkgSS0YtkMNqSi0VDfyDGxLly4yQftuU8t2AX
NsSMg7cAeaW7KRORfpeAqGJI40u2TkB7khtwuQQmDECHcglln0BzH9JDc8lxf2/iSxrMfPZPr/3e
xdm9uc9QjrW5GrSXdxGX9TAHbQ/CFA87V0JRABRB5aBwxtwKgbewssk66BMsiL/3nxof/Lfon8fP
wz/3+cvDX6e77A71LUFyiunhXU6RBObW270dLN7lgpfN57G/n/76EL+v95dT/233X9ez6+iWkCch
VDdszT8PXC9oTns5+RoxKBs+L+0R6h3F7ppMtP6zuwfdIW7doQrb+R2gmD2aeeQHJRN5hGiZlSMj
78Ty47J86ZTEahhAym2pvInjqe7V8A1eCPtKe4RpGsdXiW+io+PvQKwuVUm6psiG/v5wUELXKkGB
Mxvz2lzwQuRPf2xYQqAI+XwO1UHqlZ8PqZ8q0DyXvbQbs1pEwHuX8CTF+e/vf54vHoBY/zpLf7na
506fG6hL/zzTrxdDmEcokcicsQb/3u/3x/p1rt/P/9U+/+q10JmTU6wP6gKgR9qqegXUmMWhhU79
8pRexqn+r3c/H32+9vnu59PPzecJfj/9V8f+q1MJI1fkbfhfTBdyBEQbcCXwBi2+LQb45fm/fDEY
J9Qcv9+Xl4O63wd9Pv98myhUPwZ6uwt1MEFy74GvxsNGxvaPh59vfW6irgBE5px+H/63S3w+Ddw1
yP5b9GXX3fsktfyY/24h+auD5P/+z/OZxFCH/Xsl2vFt+tENfxWv/XIYXo76U4kGDW2C/iiuf7lP
L6ReMHL8aTRJ0KnYRUp4celdbtMLr+Jvowm8JLhpb4xuW9C6+HjrTw0tlGi4m4qXwOb3nyvRYohx
/9Fn4qMJOloBgPFE9zYv/JsOrQkIDJq7ck+413tTbp7XdZnVvNJQwgGua8bkHb2gEvfGVXpwrkIn
QiIYNzyHfCOoF2f6YdLwh475tQcVJCG9Kvt+PXfBCoUFCkRIiK/I2tGDdcRyMwxSAz5or3ZwdcCT
pm+hAiorCR0hikERkPkavgvrYo7tzThfQV3vVA4n7lGuzXovff5IU90/OnTacp2ioXPCvmp/NrCx
yIcGIoLFtlfNfnGlaO/YaAuhGgyDSC7bexf2Kbgh+mdfLc/GyGdIcYFzTrgiQNtUp3dDu57BdF++
AqSnck1ELoMNFcQw1x3nx63j35izvjpJwMZy3enHxijN1bzVoe0EuCWsdu64CJMlUkmn3OIp0Hdd
4CE1XQMULP8ts/N/3rwjcMj/+3kHZddP/c/T7nLQn9MObcp82GCjEJ3fY5RLmEB/Trv4/2BqwWTr
+mhUBzcwVJ5/mXYRVJkpQVfKPybrX6fdpSXpf03k/0QA6oVQtP5t3iXQpUJ2QS73iwo9fPS/6j/X
JOqhjHPmUxyCNTDwP4y3TULJdxJ2rTj023htI8gPlvR1WCTJ/IiekQijZNPfybqofEnUE/FWpwgi
9sOh7EfkgTtbPCh+rIR31SZn65Mnd7fPKiKm9Hv30C/9sYlAEAUNuTXEed56/0vYgXty5/TFNOGr
Eyy20Bs0OposBMTKzrMd5HOG0vi77F1TQm6EOm8g8N2APB537RZyFFBuDg0K98B+dLuxFTiNtz0J
zzaVM2w67kcImT43Yd0k4NM8t8v3ILoNZD8D3zD3JIgrGDvex4BDg6gg6JRqyueI3SjJj+m+3Whn
P9jWvesuPjSB6a08GxXDQk0+h8Ez/LLPsEz7IAINOSw+zrvPwQPd1BdgFddh6H/3wvTo9rzHRKTX
rNnLYUle4sh5WoOlMoEPh2b4FjbzK5dhPa/L2V/shxet7kms3pVhGnxvp29Gw36GEA+XxGPd07Q6
/h1SumgqzUpBxFB23lkDw8HKHoO5nQ58Xacpl/v2vLrd25zYwoUNGMwCVDF7TUDwZRYKzixxIJbz
6eBllM5IENfbsWtRSFoJ8UpDyzY2390d/HjnAi6ZTAFR7rfdD961WR+M3X7IpAOuDEAuGxDSCgpp
RKE10jzYOF7cyOnyUJlHd9obAlfsBFUkYNz4Tflhr3T+v3Hp01ITIFj8+7j0/4YfPyc0O/vn0HQ5
7s/QBOdp6KEbWAh3Z4K+Sr8jE24Yha6LfoygkPi/gtafkenSnc+LcQtLiCESeE+RRvwZmdA8AOMN
9+SDmjzF3R7j/yQyhZeg+Y+RKUQfJ/Q0IG4SXAT0F+X6X5ynVszJBLugOPHZK4FF3IzJ8q77/dpE
7f0adghDqSmg7oGyzBZMs/MGK0YpB3aIOvcWwre7boVIZ2c0b8yGuUzlfeuoByyiTw1WZ723VejA
tb05RdN2sOmlcSaa6LZJm5qmTcFIdCYEJdkYH0fJ8iWG01A5NW3C0hhg5iNqUJgzrxiUi50RT4Nl
RWftWa9+HiHO+U3yPQJrNOJkycTvvLjPQ9Kg2ty/tA2UvB3pz4nf9uXG+zpO+S3qrRLw9ZrBzHKC
jPkU2LuN2Ee+IVAGghxQzbbw+kECMPObKMZ023ZgGD/3OH4zLfhjGBNnNuYL/IxzbwHZbJjcY+FP
HMI8sH9sLlgEqs/pIbijZwlmoAGaboWTR0inFL6SdHQ99wxlBz/MkbrpDSu4bSGbbY4cGZHn++Xk
w3WbcIhA/Xa8T5lzQmeZcqPPAaR2Ce2OtrW3k6ZXIvy2sBFW0P5qukhK+9XcJMjD2qXlJ0kboDAQ
vD2ELDgRDe4hCU6jE516EDLR7NzKtv/CPLR/oP2yFYHj3fBouU6aFjkYPDfzxko4Vt9UAvlq3GdE
jqe1Zwdh5oxwetIrO3QzlNmJIXnizwfXAiEAlx06CID+N01g6Bnim8m53UP5VQMhRZpZzgziVgZB
mtnuJ1e8EwOp+eSTczd3RWzMvQ86yUwfwRwvmZfuR+TVHysUma4PIt8qCgJjazMbwNoARJ/Hp1nR
H/Ds361pA+BrrfxmrOWMnQUo9i5J7mz0dUwi+EXhSIZ72vWfZm7KcAOCFZpOHgN8zGLZJg+ofN9e
pXKEXYgtr15jvWzFgJOBgIaG+4cI6qwIv0vn96e1W69oOBXwp/zkhj+F+t1Tsr0sSgWZmqODId16
F7LClZC7Ul6tPj2KPjiFm74K97WYjH3Et39OFnsLouusVFT53X4jOK9k+76uwVm2AmTJB0+kD5z3
Cel2IaPgTDQ02V0fV4qaMkWzAT1Co2qm76pRfik2c9MQDAiYMt48Kgph/cOwiToIfbCr3gzGBA5r
NzgHIG9j455CKYHDc1izGAxRbIKzG9fGDmAjLpLlmy5wb6noK5JuXwUJaiL3W/DeudHxkqfoiJBa
fWhhe547Cq+ssNmcQgwgLT22ToqmCKJikQH8v1ZCDgeyfg0h1Ql25wD3QeXEIZQGXT/kJIEysGkZ
BUeIlTVtI/o0YABSQHaTB3IeRvIB+Ic3daXU0xETuEISWKUqQZ8KOsQZEK4ilmgNYdQ16IujM7RX
SwTTKRVv3eiBcJkP0zBUAzRAjrGZcMRL6ItDAzVvA7m/4mvpb9shbpyXufPPrb/fauxOWXkR3PnL
WkI2gU/Wl0RAIgx+dYVoy47AXjv7NTFokDKYGzlsz6S5cJaaXDXLdA2W9TsE7FfAmx7VPp1D9ewQ
4Gp+RmFug3SwCGOozxrTnxb6tEz9jT9Dip/stzLZMgITXiOGc7IhPhICFaopebxXSf+cmLXuxzfT
2HuyNXdU6Gy3V/FIshXC5TXdMsmeUzTUGGPol0kDQRzUhdwD6tXeQgb/RbAFLQLGGRQCHevLlfZ4
ggdP5orLqzDq5qzTGHesybWfvrRrcoy3tdjHi3porYwzfJg+uhr6/tgpCK7H8QMjO1uZOjnOcFCL
vNKA0G0aFaLZD50MfrYXz0N40X56d0HYFFynxTxu9yGE5OuSoMEB2MkE8csJyQMEq/nOo9ILvipd
r378g4stn8cA9nV1HNUImcRATlOTQMvtQHoPkcNwRyfvdvfEe+/id1egeHokr9DI59NstzwA05Sx
xfkG59CesS494sZSP0Sz3KR0gbu6L7gzFq0Hz4T7dfeHw8RgVYiXe08ZGMgdALUgwF+2he4fkGv5
4Ff5piFHXcNiIy31EbuFd5rD8Ge8m+Xpf3OvS+4VuPD//vvc61pO7ds/Z16fR/2ZeYXov4UWa0iy
QjQb+jQt/1kUAlXxQi8Kcc+3GFDIxQX9l9QrJnAMBj56e+Hov/iZkXoBvolhFQQEklyysv/AFfjZ
ZPQfUy8/RhM4pF9xglvPfd5F+K+pFwQJ6xZpSFNtwD96PT2nlNROAwTEm47+goSKM/XGLYzHm2ew
RITnbU6fwKfBSdG+L3ZCaeBBUqe6A5ejgcpxhKlHmzfgPIWK/OvW7RD9evbDgM5dSHAyc+JCTsBq
AFUUNgZ4VwKtUB/pE6yDzwm4dogmITjjDlBJBPEH9LWA50104U+fpn3da2DFHtnv2sGqEiq3+KoP
dP/SbYbeGwTOEmVbdyU6B48QlkN2s0JReuyD5ix72X4sl7myX2bNFiHczyKxmY9eCHliYXXimIaz
08yn3gfB6M+zD92Yd+vo7hj20YONIFiC7h+JgDh1KxYCIbCmj+OLJvRWmPEMYe+PpJV3K8quUl96
KoCOdXPdJEHOlwaCbrbdJH6EHG5t0dRKGA/chmEVDHQzPkNK8gYawpJs6PJj+eAUMJRFRYOcoemn
KLO+sUWUrO72kg6JzDa7Hnw1w+FIp8Pog3vtsbhGq7wWYXy7XtpzDGhYks0hgwUj/A5AWeA/Se86
tOA4EdkB8t/Ez36BLsr4LATKJS5tH4DDOR0BYRf6OW1nAZdPs4BliiQIounVgd8Jug7rZ8SAkd39
UZZxACnI6K+PhqztCzzOCn1K1E0acBSqxiNo4JUcUaR83YIFCNkQ8JzStTZJUlAFVm3vZogP2Xgf
8eTOZUDR1m5AihXKpvI2B4iYc9u0Cq5nD91j/C16mocthUk+PPcS/22KliI9ZHHQc6KZRwvphg89
ZPb/2TuT3bqttdu+yo/bZ8B6kY3b2dx1IW3VsjoLkiyzrms+/R2Uj46LOMHv5gUMBAESZTuWTK71
FXOOOam9YIaYfba19J4BxyMaWRTMfvDFlEO6MhzuD2xgXwplHJRVOlGsZULn2Z/MCz8Lnope3Ez6
dKzc4QWOT7tAJswiz+2btti7qaCh8Jt+2P85Vr+2tJxn/3ysLt4+f8mrz7/oaPnYx7kKWn4OWGTA
bbyDIr6bcdt/2TZMdRcb6IcR++Ncha8KMlhVBRtLBnLfz7gJ1OX4e09XZdA9IyR+41yFvPdzS4vW
HB22ZiCG13UQ9z+2tIOrp4EaTg3yy+w61RobyIwRbDSrUJGNMQ8Z9WKvKvUqEgxXhkreOyrmO6dq
lKWfKde1ZmONk7h7M0hzQRfGzGTCeomkEDGi1txW1IXoTtxFz3jKH/s7sEleCgYl7IJ6mWUz/Ccp
Ymenjw0+pXJQr/1Yc97UhFFR22Lt4IAP83zyXLfaJLWxSk1KRivFMGwNO3yHV02YnZxIvx9loF1L
Y3rme1mPXViudKUatKWRJhoSfRRxSXBQUjyNiOawNkdrfMH7wB9PyoTlT7fzii6kmwW7uJbH7KXU
m2hR1VjA2hx8DFo8oUyY0X26lWi8bUZ3Uw7mW5vjn8HYdQUh/lCr+WseIuE3quCCr+7HAAmdNWLf
cQ0W5GgejrWDQnoaXfo1dz+W1q1uWl+G2YY9OStDkfdsN0+WqEPwFJWnU0YNtlN7dqzeJZ150Sr5
o6UDVRvAOMU5Wr3OMV5lji26gzXldaF1GcY9XbU5MVzHP70IsEQXZnUpM4M/typ6kCpeqLbDw+1r
zj7WUNmGFWW3rnI/JmbuFVPO8dHHT1qCNy/TZLocGnZoVV2BjBiwYWgZqngzeAmagqMyWJM9uXQ6
cSiZ5fuOcTVO7aWTuTEeiHY7JRTelKqLIs1QBCorWwzrwM32IrSpuvEXaIqDOwwA+UJXplWs617p
4MgJyrZLt3otMfA5tYMehicztCS9eKY/60ZyXenBvTDx4KQtvkzFPqQBwsrauorNWvdaLXKrZTJE
+WYIKZ2nxgT+NC8jmDk0O5lk4bGbMuYBbd9j+ZlP5sq38ln4ue2GARBhVZQ8fEO8sIPoaGbTOtJ9
RJw99YNsb7PUXg5ddx90hu8lDrewDdJngXT8WCLY9uwIxwOb609tVz5kE3biCjzLYqyqrdn7xyjA
XjvS9xYSlSgvyUKny+fpS8CQ6AcRGfdtaG2F0T6RHPbYZHR7ZRAPmx6r/kKWg4VD15pmXWO9/nOu
v5/r7r+uLk/PFRl+fz/W5099HOucwjOiglAQC2ox88hvk0qQzhTk5jvD57+F8nxqA/ZhFslRixbw
x6Ul00QdWYpOucyv9TsH+jzs/KlOnrczFvHb8/KS2JIfz/MgbMoO5TR2ZsW8SMPiU64700lNpy2A
SjZ5Woolk7K0LKeDYlrloutEvG7r3KLuQbc5xPjX0eiVazU3b+yJNl2AyJvFN4jRB8Q9eAcgimWl
2A0Vhqoi7EdoVyVGMwenEMUWOttCW+E2i5ZdMyrrvJoY5k2YjZVw0qHwRDdjgZ5HAXS18QO/p6Xt
H3KRGvs0481BFwFdTxgZRmkUbEY0gVs1dewMEY5XjArohAecK6hQmqm8tivwn37FdqBq7HNZhS9F
KWEC2f3Z6qv4sfHTh87Csq2iHRIrHxfbstXL1F61TqNtxxiAnToawBP68KLNynUcWbeWNT3CxUy2
SeJgDquvpISe4VM5pho66yIJNpNfqqOXqL3OgG4spiftXUTsp33hRWkQz5V6tKvEWG6zJtL2BnwP
IwnFYkyEtQUkxjimx00ywSRKcvT1yBLDJG5RLzbdIKzFn5f5/WUWvAL/XKSB8vqnxcP8wY/3maAW
4s4pPSzsLj8gL52/7HcODV5Bdp/sTb91v7zpuuno84oBhQKV07e1g6nZfMmg3uIt/L1Xegby/PRK
6/DC6LPoHoVLt/3jK52w2krVKtHRvgHKYA3fBfFFoiYP3eS74CzMwTmwOinOUdw7tBbi2pl65OyT
LsVKqtJFPo2hUamHB2ecVcA0xtElp8QdA9ZTgDcsG4H+KrV7F7SJ23kCHwdkzVQqJyUd6LV8h49X
NMHoOeipZtSuH96picYt92ANya2aNGtV84ulbK0v4AFjcXLGYZWH6kuSKfomQli40KYqBlWo6K9I
+pSVw/CwdYdrTbTsM40STuZ0OThNiViqvy6KdEtvZp4VnP3X9KXubZypyPCjpA0xsw39g8CtYKr1
DbMLeZkrQ3LjZu3AqNsWy2YwzIcw9lOMpFEwLON31cKfN+r9jZphdv/8Ri3eMhIx/349zp/6eJ1Q
9sD4VsnCQzzDhIhb6GOa5Pyl6wyZ2PBRriBE4Ob86HpY5Nk84nCsmRf9RJAFCKFiU+BNYAX4mxDw
GSf+8xvFXQwl0UVbhFrop0tSHSuzNTKp7yBCG94YO7hGh1Nnl2cuyX1QzbzoiXEwplBPtQplA/go
W8VTbXgGYCVqexYeh0KXwWtmpu6u426HZYq7rlNSiWcVOt5Oj8L8og1Lc29UWb9K2wpNqIDt5Nfu
5NV2OFz14ARujYIODa5Lk3Cd2dWxmsFK0q6q6w7s4KLJbP96Hu+zme51Fg2DcnbbWkGmiozSzFMu
dNWE6oO25lZz9Gpr8L4+TJUqd0bl9xh2JfMs4DrXSpOPXmSNG/ed7hbAect0d9ulw07FZdY17smm
rh8BYWogh0Qczi7+jaUrd/UMkEPvvalVuR21EfduYp58Nnnd2D7CEc492ze2kZrtGuh0SVefbGh1
itsGixh+nSWdDVyd62oy1+BcejpJtkg4bx9EwLdmFeK2hYbX1uheoeN1UPIw69ziIww9KfVtOYP0
ErNeuZD11J7ODdIevSfu85JFYsVQPtzTxK1ZOgaeAK3r9yauHpaSsPt60W/ZgO1jOD4ubD9Vt4H8
QfuzDR1dh7sL6vTQ47mk5rvPoAN2/bhR43SNXyr1UEstBRzBmc0hkA5g+4vkopyZg1bir3sghAMw
QrWJlhZj7L6s1mkINcUOzjkAw0J1VymMqxI7T5EWG9XiNxSPxyqO9qwitk1dHCXTvZHTPQeQGAJK
tFmFWna+QkR2COATi84/KszA2lHdhoAW4Z4xvgK9mDvawQDF2HSqXIZpj/RCHNnNrVODPjpg/cjG
4hDLHFODwvLPXFVgHn3TOZZgH9WBn0Nv+2hd8/VkiwVLnNdh1onTC++lW+7aQTtmvZmIXT8YMQbM
CYN+btOCdboPIMcZyk3cRdmyhUaWHiO1OUdZPrJ/8OlKkUUu/dK/l3AkWRZMrKuzC3ME9E1F/Nw1
6XYIUNw6Vs1otRtXXM3+QVHUP/Opr2LKOUr0Xw7q5O1z/SvW93sC6X/yGubhPkIaWoavfcx3YjDr
L5N/j8rya3HzcUozm4L0KRj2k9gCPO67VoYuxzLnCb2NvIx50u9BTI2/9zKwuZh/OcQIgUW1fxJg
5kYlhRZ3+S7D8AT2K5/AFPcoF4CtFSB5lJliwyJNR3BRyWTVZvqxqZLLPKbasErzoqwD/2mo6ZNZ
uG2GQjuWgX1bTcyPmXodXTt7ajoAXLHdvDVGceu0xXTRsCh5yWMstharzNJvr0ozyTamUl0Ncf9g
l+anqcjA0kefBh/jUedXL07m+My87c7rzLS+jcqYDfhkOA30usiV0Ta2Gd/GnXZu8TrgdpGgukAs
XOpqe3QMdFy5AyfNWWdauG5VYwsM4KqyTG9UwkLuOK5PU+MEC1uvbgrb3CmiaXZjUiG/ZMvHatsF
OBXWzFHkq1NV5qUW1mFxyQZoR3NxNCvrVgm0G2Bxl/BBvDhRX7VUv0bQwpQhVjdZHl4ESUifGJ97
xfSyOL9vC7l1K7jQPYtDzjjKrRcMLRcydB4DR3+19eBIx3jqnBG1W+2rjX2l6wFGLQMGEkYIYzey
qa2daGW0A7xttBjKWVjQuJajH2yprG8SV4fS1qjlpnYu+sQ/MDrcRbV7ioS9NiAjsA08gXu/zGR3
HdbDBeOaJ182B1AAV4M5XLpRsFeYvhHmceVkBRiJ0NlUiMIWSQZcwckNcWmWktMyUyqG/H8qwK89
1b/uE2dt91v6i40iQu5vNaDzF1WPZnGXzmNqQMTfakDyMl1KP0F9+BES8+10QWxNXCTuHZPQLMGn
PrqqWd1NI6Q6GnNzwrK13xmU6H/Tcs0ick4pm5qI3mqeyHy/UJQJ0s8Yk+NOyKZ2nyHWleshAjh1
EmGVaGeuNwSePVhFii7ZaVytTr5yOnj+UcPowJReWdSMaEUQtCXiqL5H7dmwBGymftq0NPizrdIZ
p2ujLbDxM9dwHXc1SbfulynGpOBPh//1mrP+9ZpbP49vTfP294Zk/thHQ8ITB5rWJtJCfW/Iv5vX
uX9xW+lAGMmTYIU9t9/fPYzzNSeIfH5/hvnSDw8jvxypuO9bced3HkbzFw8j4kVGgybQT4Z2M877
O2Ehtu7UjH3V2nXQt9ujBB9urUssS+ZVJTqVYbXNGN7ZMt4DmBxnwkZM2BXimi1JshJOyL4W4jUU
qoVioMlp4kMUT2t2fbsQMj5L3quSGIiFXaAtsWMvxZPPgbwIuAnYMejLpGs+h7l6HbXOjV8pK7iG
s13YPCmxD65ALxdciI9RozA0xJCIbgUUgkq77XvGWMIE1VU/jWbAqZ4v0wlByPOfo/b9qJ1743+u
4ZZvr89NW/3i4eZjHw833TaDY1PTxX9V+9912zzXzlc3zA/SDYZXHKIGX9Sp5hB2fHu2KeOYM9EY
0/583T7+zorR5C35udvGbGBzYDMS40T/acXY8j9XSf3QqNGUU+40n3OCHZYETBEbBKuGBiS96QHW
M9qZISpqTg8kc20Ok3hOyC9awHgpN25bBCtH1tGDhg/GLRg4dXaBxJMFk53ozdqudHttBt1lmmTH
vMyilVK6/ipp6EQCsyXIRE7rpBFXlWMc1FK/rCxtl7XBzo66vQSlQIBX6Q/bQbGuFB79ZQM4cFnW
br5q/RKWYjrdRbYhl/WYAeWLyoPQw81Y6YmnWTAWINMunMZYRwCEEXyll4oJzLgmk8WIx5JoLxDH
2sDmZ2LaHZvdBD3ZeIubftPLFs51HbyURQgM2DnrfNcQ6PQEoIM+eWaniqOqdPJsFrW5Ylmpe7Y5
CqwA1dauMutYlePZH/RTq6SXbgvNRcRG8UzsTbjh18LuXj+BiF71M1rCHrnRiigpab+zdNvgys1q
9ykq8R9FrkIbbfCbzFr7xgjh6shxirykgGPBnyEAw3TEYMCknVZYSTdRL7JD2oY1XGJ53xvT2nX8
jQT7aaCHjQyieZCjWLa/arIcxky6S5rGs4EiGyNSNyjIloYezYzXiHc3nd2dOogYitMum9FaiZx0
GE1AuzBOtqkFO6OflmbHX+PKcasTBqMlP+lVod6iwXirEQvrVcbTk26NzDgWkAB6oeAfzy5C5gc8
IfWiQeBn+vIuHjMicKJmActsl2Vy4dsvbncd871Hg+5V8ZcBowMIz3PUd6fQMvRXViv+9dAL5xCT
eACbpA4OQQ1ggYiDBH84W1iwCEghzXoH3dLTO3mv+00Uz8kx4CryUKwM7YkIggc/6x/aeSor8VBC
/EydZZlrqIU6X5rARJjfInq5zmDUJfKxkznjgzs7o65leFWcZzhooroAECMp4EoxDCZey1OCaROQ
yZZG81PtHkXZLqzaXcGP26QRzEwMXhXY8cn9NKK4LULidnqSDBI8J2kAsWTyLKDEYa/zuOK2GG+t
7rnlrJHtLEFcmBZSE6ZTxgR0K78xu3tz+BIjkq1Z5fvqhB++9rBbLlq07F0fe0K+5OGuw39WRZXX
CyS1PjF72LEThgAdHKWuCx59vnGgMfAzu9WfW+P91nA5RP/51ji9XjyH1fj3W2P+2MetgcWSpQU7
TIaxc8Tid/X5XLp/iy+ZNxvfKiKSwVhSztqUrwaN7wsiC4YzmpX/uDB+49Kw553GDzGNOhXO3B+Q
xmzP9f6PBREoB3/Sk17fTXGZFRdpWesO33JzFdNLKufedsjpi+YtvjWbC2057sfZbmjW8Zey7xvT
61lnLqQwHhn+wSbOi0e/nnVWrZXRpNeeUQs8i4OndqgaOOUCT9HHT13jgOTTRizh0z1aeIttBJg2
bh9woZHYV2X5IHz9mLrtOWob14uDIT3XQBS3doMDZBHyQuPAwEJkAF9bIrDYYDf6pPVpvHScdg29
6ZWK7ghoLFyORfI8zgeFkMcoA+uP9QrSJmvawV93HFT8BqtFU1kEMVlj9mpnKDRKAhOB/9usGRV1
aOt1mHRE+lml0oS7gBit0J992H9epPcXyfzXTneBGC9r/v4ezZ/6eI8MZFx0rFRfH8k9/911mHQd
5BnYKMBwM/y8O3SEhotoVu9+7Y4/3iTmbjY7SN4z9+vHfqe10P9efs3qstlHaeGpmrOKfnyVklm5
oigkXuphHC3xFG9kj3WkyYg+DV2ery5zg0XHvb11R+gyk1KwxsdgrEjuT6O0tWWuYIB2CObworgD
2huGoKZqpPY5kS6rUC0QNWJQjura34qc5ExFhg9k68JpCRBmMqxDiar4n3I1Uckkbc/I0w+dwW3s
j8VzbjVHa5QCOZIIkJ/pz6GKnrfMVcBrAwlZQw2VFB+1dhGYakwkUK3fVAZy1aSYTUwKd3hI1WCH
zKZFl98YSnvbgp73gjogzo0S16srGyCmWb5Mo3/lu/IWTnO/M01guCUkzCGSx9gutkRgHvtBwYjN
vsKK22MXgbalIEj2Cve+55fttWtOR9wnR5BpJ3PSt2an2yuXPMuAojRaaHl01lUS8BKlPvsdaoTJ
J7uV8aPo7lJsVKm6wB+CWYlDJ0s9+OzJxi0nZKD9ZKyDwj8iMKu3rdJ3QAL5R6k16spRivgF0C9x
G1nZACOaN7oQPlfIsfxzpun3qts+dXHqoAly2Mwwkte0bDlg+mRd5RyaurMIA1FCUKRdDDwGgRWo
PpispJhV4jPIoGChBC52KDWt1qqiLesseBuCGjEsGi3PGfBpaWAQF92YQCKn74Prwp9xWqOWam28
s2aCGYLQP201EbiLjsvBJkcGxCId9G04W80GbEtrxNHWKsgYhsSxNmyiQCWI1E1f08TfNVaqeVSW
n+yApLYunp+0AUSn72gP/SC1gwwaQWhdAR5RCemRI769PmfCW5TuIhkJcXGqcd+X8VUfVHy4LXD/
IAD3kycX1w98/lY5FKHE8tsoxRYD2W1khMqqU0OJzSwelz1kFh5vELlOOExXFSkS/Kny67nwcsq8
LXBLJXdJPbvcpvzGnfIXvRgsbMEtkPRIwaKjBateaWy8R7ZRbGbx2rqfIwNRsRAeWAGojGJ77c7B
ghkJg/lYXwQa4bQkD0qr6GEttjd5P561XLvqNI36m7DCSSUmtiKTQjZocZw50hB2OPDSYPL8YmjX
pd2+psGkICAnDjGYgxEhg/nI7MRLSTCll5QBbr9cXJTcGZ6ajJD3QuExIkN0UgZvCXSapUvwwqww
u1YSHn1nTmhs5qzGntBGJxP3rhNXKCQJ7ijmZMdqzngMRir5UeOHH4p4r+cJ67VoLG5A1r9JIRBc
Rnn250r6Ou4y9X+r7bzntHh5S5JfXEp87tulRI46Tn3GSe9T1O/mXTg9BDeWxbzp63LnW3VHPJ3L
COHrHMyZjR4fd5KNPkbMQjdz9tpykfzWnaRRW/5Y3jFws5m7Wo7LnYSI7sc7KfXtkgfVzHa+rqgr
3R43AShvNe5x0dJnOBLXJZb+hUjDXeQGRxu0O+2CRsQCVjWQ+bQWUxXRyOl7acg9x/RGNaYa8aTM
AjwHuOGG2Rc3Chr5qADwbPumtk9nh53NabtoZgNeKn2P++qSE2w/VupjpQgf375SLBwtjRcKoHtP
EFgHq3u4E1kfkPlgfomqHiyB3/iXeVCBcc7zeF74rpN3s6H0b7QRr28+2+kTHSBsMr5oTvuFmtpm
ikbfo0bRcYy4TRXuwUUQImdGzYuAVN3YdfZJRtFnfBRIYBO4iMRNe4x4TrWZ43bDZ0avDGlfHIh8
zT14BDfCwmdAl79La0y91JD8jevQjNjb5OGl27U3tU7wLCg0T8WVv9CtJIb6Mc4LYZa+Yz1/gQSZ
Ckf/Khgt8k7AnC19/pWJMOk0zjhi1Zx33VNz5dtkUIXW8NnVx2mBk+tQpVaKVdH/XKtk8WILWZeW
kRHdMeQnretvEf9cxmn7WJRmSmyOEF/k2LusfTs20Kp9dFKgIAHfxlNTaBppMdLs9S0CoucojleV
rTirIBZbu4WoRD7vrkv0w+DIvcJlv0AdzfAllfcjKdjeWGnjgrA608vnVE1zyuSeDNPOK3Q18uJB
J0TET+Fy1+XaL7pzH06XyQDWURoNYPmaKsaunTsYqgCVivEhSCcsN5l8iBjkezGElEViZDd+gJ+y
zVuLhZ35wgMBWB37iTdmwlqTabp1pX9GJHIjDX40vd8XmzS3jlqIOCR2io3E9DJbFj+plXOqexiI
if+U53ANSXmK9PzM5fcZR/GlJgUHeVp5tdY8jk76CbxEiDxYFZjuyp3G/NYbuuomrorGqxNX9VJL
EBcctYdWtoStDCGTI6IozkKHzFr1QAJ7YHm8LF8EZhuvUkvWfLlJ7njV7DvZ32l2iJuoZ4kpSIYy
zI1amRZxIuDSLCcGHtM5d6i09G1lW9fWbNXM8Gz6UQRtbTZzyqY8B3IaV386kK8DYA6/f27ll2//
c3hOXv5+2lt87OO0t/5iQ24IR+iG9r55/7Zqs/9SaT9o1jnW5zb/u+0GZ7qB/OnXE2BWYjbRe8R9
vwsif+e4Z8/y83GPJkAzBIsS1oEs8n867kNZpylu2XqXz2301L41Tkf6SVApy8ToP7eRfSlL8gaY
lBX2rFYqjVVrkpWGJeHk+zanQ9TikwvX7LznR3ZZqs193tTxBfv0UxtDpq6C+jYJc4ji5I61hoSU
aqxCzMNukO5MeLnYLwCMyhipfIEPT8AqTlZRO8NQDYKc4rDHekvv7guy+xhyibFdd7p+yDKcrkNs
3k6FuSMNATNHO4KudK8jkUpmbf4q1TNnjyvjwnpHMkz8X4z6qBgxzOFBnmB286aCVk5B8yesX1Ss
+m4tdnrFd2KzTSwQwQzOJWl5F5U17d3Q8IbS9JhUrxvaiM65yqPBGyzlCjkYyd5TdOLWQIQlEoTN
TlN/ygk3G43hoI/4FEQRpQ8TaMSOE9o27bM9ETx63/sPuhVNyyh/cdrPBVEkZeGQSsqcWdR4EO3C
ughgTy8LAoQWJBAj8CnttxKMcl1oZ1LZSfYK7/0x3rlKvGMJtAq65iI1Ia7IkjEoXOKQeGitbpEH
mZ7qEifStivSqQFJE9o01FtI7GuFrAIR1evYUTd0dZwY7TWRYmQ0hAg1t6LPDtjwD2ijN4nA/4Il
EFvQGgDyq6Lbu6JrGUYL5WjDxR57FedObt8r6WdC1YBbTi8iCa6mhoApA7hPHpcbO/MPZT8ctCY4
F7OnPXYvzKQ7hhmb2HS86ON2G1tf8u4hN4IbuDxeFgUr0uKZU7rJCTbxojH1SyvHpMhvV1f2Gg5N
X94WhGQt3C68syKdQBF/44TtriR+hNhd1LJ54NUp9/3oPKcamFUr2Y3Oqwyq3ZRr59w17oKi94Jc
uc04vm2dbozE3IjcvSCtbgMZAECMl3lFIh58COKbLnL45rHSYbQsnkRgrGilFmQ50CfPO412hxqf
TICkXtUYYnJMsIGaQBMob3DycH21S1+AvdZxP7ndVi0kA+SCMX1zTRSrpzvDQa39U0eCjJTdagZe
OzFKYis6EQv6FLXpJ5PkenI78ipz8S1mj6j/QkkKb2PeoFb00rz6gsNzWfl474mjHsF95sb1ALJ+
IZxE8bD9LKuexC0nWuRtN6xkS/h3WO3KFqVhxhdz4oQItITCQLPcCGPj9mLREwYJUPxEGBCgUqyo
fb3JiCJyAPpOrbVS6XtjAWRCH7YEON1UZrCOfQDN/WVtIQYqtHXUOPtBtfYM0SDKEw3sZDdKhXnf
jI5Oj+xY5u5aM0jW6Jkbjo/aKG+HJFrI2vQSy0eoeJGXsQf12DbCi9GsD273yWfLmmgCxrjPOxAT
QpkFL6ZWnir8WplbrkrfXulm5vWABKggd+WQEdVpE51WXJKLZiN4hH52zx2rRQsRRy0v9hQuMz8h
Vsb32/YU9zoZoVIzxYG89y/dFJ37Ti7wNyzahhGnY26KtiLYmUiiQgTXAxvhaFLX6vAK1OqS/2Zf
lMZOUaEdZ1hohey3ZU/AMVjKCqeVBWdEDUEhMGgZIFKRcGAR0zYFyhXpCmKZhs7lFIfHSq3fYcnw
VJMNZscJtGx1riNiO4xaXXGIXpT8NoiH2apudMuGDeZytZ9q5ZPVlj6bDnnREL/mFT7ZNVANtlHT
3Wstno2JMjvOXsYGwLOm6v0KEMtsi50Iyex19j2MLDwtUZfupG98sloHVmxF7mw62V3lgUN5lCrr
3683/nfoxts85a+f6Y5zTPFrXowV5Lym/m9s8fK5ef7hH1ZABJvxqn2rxus3DOHNx9h8/i//t1/8
n7f3X+V2LN7+7/95/pyG2TIEtBu+NnNP+P61OQn4a39JQO+/FBzH5xbDxOfn5O3Xn/yoOdy/DC56
g66Q+uJHibf7l2s5zrev8Hv4tj9AZ8Ga2hIfQu7/tpgWsekEp78Hln/1YHz8JM5fNwP8EPmZ+m/5
f/75f6CWnfMwa2oyjn/hmkAt7vL/YpWtks73U81BfI1wSkrqHaYsADR10HhNC8ydJC0sfTVRo000
rP3IeHHIl7XL8gsGuieS8c52OwewCDKxQkcQ6jjDp53ijhX1nWGVn4uR1BNNkqWJgV3piqdsMDat
0u1JRjok0t43WXQ/Os1lD5x32VTuiRmKzySoejYz46W24+fJjlalaj+MBHqJmJSQiAAkJ1RvYN57
wiivC8VX17EpT0Ts3ZVCPhZRucqwEyUpCANb3LRW5DGR3qo+cHxhf2osfSvbfKvVNQAEn7VfZ3xh
WDvr8NpuAQWZ5HT8VgvpMiSN+3pZpQVu8AmjqpV0m6ohXiJJYpLZoNIR+3eVpOGn0W8u2kCe867Z
gu5JsTTRkvat8mixw05EhkZRYlhVrxvFPGmoTNyhvUwIdGwwpuCauWwSsSo796pBzGwP1o1vFMt2
HuAF2rGHRTPo3TFROVbVngmzoS7DTLk1jWJnxN1T2vdPQ9Xucs4VziN8u64WgwLOdyZorbytfM9J
0k0sUBdrLqFGZUkT7lwT6czoMJkwkBWEoQvtMcutQzcy8ZQjm1AqTMJcrnPA7p0xrLUe535dBQdk
za+F0p30AM6CT3Qwus+l1cUHBm4vRAoay7aT61FaF0ZpvExWvk3ktKschp5tay4Zxaw68mXVuLtn
Hcw+VaRsivXbTIQHt5cPFAo3la2vJ1O9y23zgnr0EFjDOkOijtH0pY/s1RgZRF2xoUfViCfHeQga
4jpNkooXYxdcae54MygMU3t5xcD/sjfmutBXnsk82yhpdXbrcdPXxbU1CsSl0yp1oIyHhITOa/4k
us4NbUsOCQzq3HWXPvo2LEP8aSxTILasr9Uq9LK2vNA6gVyITJ+lLsS4yfuk8azaJyRZyVvPJdhv
wdb5iedtQOAPuT6Jh2qnY1EYFm0E7tMi5XVK9ddhopXOzfoz440Dgv9DX7S3CXEYhqlcYaYj6VKc
kiYKF3HnZLN86WzpNYFcbfjJshttkafmI6FFjESKyGMHcRysyfQcCfDQrE5qRb6kkbYHQKcE5gIs
txXCaXziRrTwLe2tbV+Z+wQQu6YTnGdA4C/0o9GzQXCD28BsfOgMFbqr4Dkr5CURYatMsfa6gZfY
dJ2tNiRvkRWsugbVVFGuLTW77Gqyjid53VUuPx6ftcJKn7SLjnJJscS0IA4NgbEFLyrNnNHrA9Es
m1ZeqSUoyqQ8yFAO6yZzYHP5zFJJlWkXoJN6RLT9a0eiEoPadGNr8jynvPCzulQMuBFRcx4BX3pd
0LXQ9uuryWWymhOUQKilJO9iQuKhsJrwwjb5jMIwxUWppSxH0utG6tYCnT7af98A+1ThkRrBg4Iu
SojlJPnuOlOC2yEiCCMdEurBlOXPWE7D1pYR8+9uuOeq55fGL9ksEtMf7hXqY48kx0cWzATUDE10
YalWvuSgdBdkuBuX/WSRV4voA6XMyOAY9UkT+eRAyQR1tSvrjcTxMyMs2o1JKvPSrkkQXfROTyKs
Xm6rbBovrcbeQfcLj2PTsV9pSxXnRx8coLmlT3raD2cbjNhKRoHpSSNVIIBX7QZVs7q0IzHss6K3
0FRXXxxyOLxO7VJavB5SvTofEA25sUNdjgcF9uk5HMqLtCVWaCpcl3y9anjVUw6CQqPmBoA5zbLv
ipBn8ZCbffPEZMhc/n7d8euK4vuC4v9HXjSjh3+ec+yfX+Nf4iEFH/uoOdiMApnVMG7ZuqYyevw2
50DOZmLPxFw9K9be1QwfNQdTbR3fmMtH/4Mv+jbV1knpMRhz8Cq/Sz9/KjH+reTQfzXmAFjL+FyF
T2RRefw41fa5MjWcv+2OPNytY4dbN77D+fgUpPKiVsG5KrwvnMVmb3BG1zs5uiTNRi/Snzaij/4f
e2eyHLe1bdt/ue0HB8oNoHE7mci6YJJMVuogSIlCXWzUwNe/AenwWJZ9HaG+Gm447KRIKnNhFXPO
casPRGXYT5k1PpBHNF9ljQbujzwMWbpzRHoquTTWRXaX+v4uto1t2JIFUAGYd9tzMCh3QVs+ySh+
c1gYKtm0lm1Jt2CuIqf34EwDFk8RVFAWLO02K9q1k2d3I1nrzviodbHnFOImieaQArvzaLnXis8+
RK/Np9CR5O0Wa1kVdyy2H/phxV3bg4WxaSKCHTLGdNMYNvWMDBXpvTEAn3GkzmSnofbaBJUeeE2S
byaxY+byl27OtKEbp2Q4WZW1RVy6Q0YNet31OusubbdRonvS1ddQfUC6Zs+kOnkl2RWQYMCAh6sY
btk4TUQ78DePek4FNSjCT4lUvTo18CTdB4THxU7pqWkEV7T8XIpp5p+vikqumF73uVDPhDMtJv0N
mh30eXUpjPvCPek2V1VcJ/7oL6vRXZbcM8vW3gS2sk6QurohYWi1slYBvOwdrOz3idMUGwwlmTLt
Smhi3EsJukjKTT3Bl1O5atuTzXOL4JR+BnTEjbkhdmNj+NO9nrz6KgTUNN7WjRiWAGYasNKOC1hX
j88FIbddOF6ka7HaVRcZHjdMdEurCLawtGg48jPJthu1fJvYfwdZjSWuvVSoxNhky+pFJynlBQre
Y9G2wxdTS9Qr0SkyPHZFnm+Tkhs03ogovU2Uqkq92rTaRV7heYQvl73HgXOb8U4gOJnMo600N1xD
D25z6vAD9prkUL6rCrwaqBEjgFd+PizR0JQzhYX4wSaRvMua6Y41VbXs8vAU0HZuJ7P2QhXyrJ9f
4my4jnpzx6dnM2jWtQ8GDkAKnwwnr65anXrdyI67CS4pueaWlWGB1rchSVSDzj6ub66B4a9DIzw6
Fd163n3ODfu5DKJ7S35tWRs2QXTDB+ZQOcj5adVg6XCMfc/CTznC5wH8E3vLVaAbBZchY3ZUMlsl
ryg3sCFON1GfctcuXirB56x/L7SrcG4bG2RgxyXKZInm2HIHqI0ELXE7WSBYOV7Ubn9RLHGQmBld
cLYJvTnsnS2Ily230wU4RjjvzvjMCW9V5+8omVbYJGUhV6w6CQ2zvD5gM8CBurtX6uo8kaBjj6/+
kHiV0dId6ruoxdE4jtsyqM7CDK6mnIk6xbpnqTEI1o8hLst2VVnp2hzeQ1JkdURQpv4J/sb974fW
9+X8v87K3msXYbH7BzO0xes+nlo8f2jFofgw3fJWmhMEkEw2//s/imP/wWQq5k37t4fWX6P1CNwz
TcfVEMLxROMx+PHYIlpPsFBnm/9hn/mFxxYv+9t2nkR3Lge2Sd46OOqfH1tRXtMEymHHda9Z6Jq2
MSu4p1iG2RQa1yFTXnOpQS0ycsLJAll4XeG42ygulnqY6Gyvh2QDf/5z6OqvfiOiFXok1QN/SRUg
vdZpmtt2Ur4IlxNaPbDKIbLtUpTdM6kjYGfTZD3YTrN0/fZehWFPXAYfU2WwXiIb3YFoia7T/Apf
gZ7BYAyHjbQV09N6E/ilHl/qHIWCtDBtO9mqbqvOS91ynQYBuuP2JgjAtWVi24WkjqcpONJg3mNJ
gGu+K1YofrBLwOXNm/RosZiexvQ1SBU6eCfomfhJpFoEbbxskQZB7XWeg1FdybRbwbteNr16AIF7
COOCZEKyR57UMIToiLRr3WLSg0pr10QU9tfcRZyctqpCDlbxHMRYhmSqHFzscQsWGeskzG+ERb6P
W96CA34GqUjer4Jpd37n8ITP9kXd8Hh22ecWeHqdOrtvAPsukz7HxDuSfR8GWzDx57Qarylqa2lW
b61BoBe+Oty++6iaPqkjUqqwTAvPYuCkknKttE6Dlt2Ydn8gqblcFDpEKBrpt0gjVigMVODVRbgv
Q0CIhpvc6mGvbMNObMyOrHnDVkOvj/x30VjjUsKpWwJiZdBGaIXqcoIQRibuMvbDq92n1YIGjiCX
RuPPIQ6CuwMVV8JTroyM4ZzdaGsYN8lIjCJBT6TGothM0F6TjCKyReOHJmt1pWR/kYddviakH3KU
nxrF4wiDY9lP7Xm0i6+t0t5EQTGPdWtbyAKFvp2Tcajyd+QNasdTIANE1CibaQzPkZyA5fYKETJu
OJ3AFZ046SIG43K8lKot17WEgOkYgX3wi0y2R21SOV5r4UDkk3CAFCF0aUkSGPRoh202eLJCkxiz
FPB2L1ldy26m2elI3KLUWWh6tC0n+/JDv/wPK695ofVXySxm3VmYa1BriKScPUY/eIi0eTCqOw2Q
rjKcRK0u1G48m6xWf5f670pQNDL/93yyqF6/pO/j33eiJi/7qPTmH0Q14KRGtvzzTtT6AyOkbbK9
tomFUQ1e9TGfzK5p9NYU9DkokFPtn5UeyyMyHKxrSGS+J0r9QqUnzu/ntwhXYo1HCbYfwRD1c5KM
m/jQ1qaQDG7686e25WgR2c0m9KuW5Xso341Ch2ld6aQ4WDSaKBDIvMNXi+lsnDRlbwTxXevo6jIq
NMSZxhgsaBhXbdwfAQUe2sD90prVOpfyc0FknDcoxEt3Q3Cry4IQdPpNhumqB9tb02Nb+nXQxT4c
/I2SpytuXis1j099pC/VOCBDoDkXGqdEn1aJYHRB0Y8abe1nwVr02iZCI9GH/W2i8U3OOeGjbLdq
LfHBqdaNm7bXeaUQu+ODZpQHPQEGG+TNKndhYht1uwlrndyLpObkoRFv6D8mSbNKNZfj3nSnmuWd
r/XnoutvFUU8K47vEU3i+Rbp6XHbZkuV4By2jWDNQTo7KgGF8AG/tmF/gQogPew6W4RHwSKr0Hda
2X0qTJJJs+BgkalhC1hwgZ7ejKb0Uu47qu9jCMkeS42MejwSRHcZ5DQE5F/5/Rr140uf8C9+xE0k
mKS+cXqONYnkHtnN2VfkcwRntbagcXTGcyDZdnEXxilPueXpf2OlBHT1zBeZWQpPc+tlNIl1GQ8v
hhtbLE4AAIb9gy2zRRJlOHMs7piQ4y3Em1q1cPT8giBn4WfVLiFmPxjyDXr3ResHXH7GXRqb3kgF
9GOTXych1Gl4Y+bIACUO97Vaz2dTN17rBE2OPCJIb137aGRLWTPR1IwqSfaCDhir1L0YGMoGn9sm
kYFBLUmf5kfrI+uhqvtN0fiHtFfnLXS/UKf2Lo9BBwaDlzIZqAjw3TmOTKtPU9CtCNHll+xs21Dd
pkBjHfO9KtUdPAavtUnpb/CLh0BaOrkwm/hJ54eNLaT4HOlYqdVHq2tXatp7euM89P3gvtom/qtJ
Vz7BgdqMGs/3Yohm01m0dKLCWQwaS3Wng/MajSbLtdSWmz7MnkoyFK++iDw4Kcvc6W8ag6CiWD6E
2q4Xe1VU0bFAV7W1JsNGeZUome6VrqIvJlmdfxfw7wWcJ97/XcCXrxC0/qFTn724H/WbJRJqRBoq
clBN9jv03B+dOjmubHUwsrvo+YFZ/PWmZaMUJ52IoFZej/rlz05d8HWI1uDqheyFV/1K/f67bBIf
skO+H1e3+ZSn/tSpm6ask0zKZqcnzd5pgiON0FONYmSDAO4UmMJzQudsJPrRNOLjEDSr2HUBtI+L
vOfzH1eE2ffc4GP217EDd4CIVRTjXsQrFTqFkATPidG2HuxmWxKW57iE45lRcgvdx5iqvV5G586q
3+MmB3TBCRey28Xqaq9NEIDobRFQZ1UvH62dIOzZmma5smXF+bKp+10iKLYRjsn15IReKeEZWOUF
wc9G48JVEX9sivfadHuQvblCuA22QT7Juc0+Ge0EfXzYHXwn2WfctbXhc8KVe+TaTZzZXcH1251d
ntZgbXxkejX38WG+k2vE8HA3V+YDOo4iam04n9WheHBhj+djO8F/8WvUAPW2qapczQ9E0z8bI20p
oUYbBScS0bHB1uiHW3xs9SmpYIyH7Pw3/Oi2MdwWdbhtCkLwo+Cxm2bhesydJ5eqyxaiP7eOfRMk
DouEeMiOJI8fcn3X1x1XASrW6DinStVXQWu80tQGizlcyiffBI5B1rK1KMiisnSQM53VXjs3Y8k/
AInCMBc85oQRRNOhiVQYskZ5WyfhahrAyQ0ViHtdezKzB4fYJxPCL05YfhgQUqZ6FpUJ2cncZCKH
cAXcFXwnSXIsWGJvMFIvHLN1iLUyjoajnupbA/Gq0ac3dTBcHaPYJ130mEbdLlHsY+Lz6Ad9nY19
66kC/WEzGauxjh7aaUIq0L8g8vgcWpgIQYvHuruygGRFPrJOnrCyEm+FhnYSIUgkeq9jBwgOAR9G
wAiTe4FCu97KeJ3mcEji7igcdxM7ICQQq6sTsAAJWMFt2baS9hZFb1E03Leqsckq0ovb2jNH7RJp
47nKh8+IQZZh2rwmuMBGl0kVZmcdjqcyQw1hTcWdo1akuo4qFz1L4p7IOEXVYuo3QWMvmzGeNo6R
nsX8do9RTLSd+2LUxe53if5eoqmN/1Kiw/fXJnzN/qHJ5nUfRVoAFhCaK6ipOqmIc4DcR5EGX0ck
wg+L/o8WW0CPYstCo/O9slM4P0o0AknCGmmxTVsTOA7dXynRXBt+brF1NO3oGDQH26LJA+OvU1gT
jIGYknHaGRHFp2tl9phyNpS9sSgYN13GTvTG4cLvJlhBCnvKVRW6fD7JC2YKngipB+Z6nhgl96JG
xdi9RW25A91z7OV1RJqO+hk1QTZddAU2d6sl8imtSrJGql7L101YqCeH/u9rEUTDouKDsHc7W/Nc
YyDmmU2qmGg4/UMvI9ah2t4de9aYbLinr4TlLxTV2PXk04WWhOdUL9wclRuOFBmefbrqfGr2gtJQ
qt1OnbpNrX9h3bmIlC+QZdDKd6dC05AVxqxGEsQPb2Go3ds9SuIOGE14I3W57OVNmcSbPBk8m2HB
topHs8dBnrT6puVH9pGMT0JfpuN4E1bZc6c6F8NlaCm6Y9c9FHzsCGB+jCjL9InBphXs/6fiybUv
mMsXZZbYb0MDGHAQbovfE016Io1qGYgyt0DZKXOg095wg13W+UtCWpUHtBdeYA3Q33C5XKIA27zK
FcNyDmVlyEUvZsVAfOtqz7oRItriKtrRBXN9/ByV3akZ9JWTJ2ymKXuN3ABZmoi6dlptReLoQnNR
WoTJrkzCq5X7z6Ju+VLIu1J31cfZi010h0UIQcH2xY66Ve8U+6ozFqVdXpKufA5ZDuvWW6urm8iE
60yaEaX6NirtDXOcR9BOfCD7CGMQ+ezbONKVQ8GJJOlDla/h3Bo51MTJ9NS2Z5Wz0ZAjhFOMqsAX
xAaSPN0fyfQ9dNWdybtFgnDI1WTfyAgBGkb7Hhk55qGyZMJqUbOFwPwixZrt8726TJopZFyz87VC
KmAmRuhVndwGerluu2aj83OOgVzC5+Z2s5+IBp8YQnL90uutzf+K7D5Rrc8FTX83B50npKU7JO0U
He+YqMKLKG17OVUCDVzLXCUj+ViyfAG7dtPnN+GwGgB4GG16R+L8crRyZKT2C+yfg1qAHq2nTw20
HHT63WnA1+83AXcIbEvB+GSIkRc3myJSnqyyO8S5aCF8oXRQSrFJy+DBHItPI3fnRRCBoW+eQi4G
8yJvADeG7otjAU9ny90aw9gsWext09Y9grpYp+20yINrPjgIidlrDoHzGICMGPQYEKGxySflQArl
YuKLxNObUVoHU/DnNGUMJyN8TtMJQCQQs43efB39+sVEGytqAcfc/aqg+R1E/NVI3sluvBDreE6H
btPq3H4yySGq/FTAz9wYyIlxEF8SuzmETrMOVOVkNHz6nAqWlnWui+6i8h4M0aUK13rTdW1FYlr6
CWoEm9FKt2941x8jPrOxnlJ0ND8BmkHdSlTN2ekN0/1csgS5BaAqyT/oh20vit4zJ/M2YoU2skqT
irH1J17jiBtWJMf/109B5iMo0XapwhmHHJJdlbWnoVrVY3P2SUWLqlb8Xlv9xy32rxeK5WtVFf9o
FvvhQDGHH2PD+m9o33+fp+QAqGJmV7g8yL4xfP67tMI8YDERqWj2HICINvPQxxOVgECuFvNKyzbn
YemXcrq+UZb/utacBzIXhQehNK45r9t+XGuqiimDCKfNTmWF4U0EDbtGfs2LGx0KgyseLT17QKxz
dkVoL2PJ/B3kZBb7RngW33OMh0ESSl6yMyHQbxmSP37x9UR5V4ci92RgMaLPWZZBSwTNOOdbdqKJ
p23f1ol5tmttuLeDUPGf1ZREsDV6Q/vzlAXUtD7LSRVBC5Zbi9wqyfrOEfmH+llRgid/bO7VeLjz
U2WrNhNu0+wYFTCXR7gwG1QEVvgmFKXXFjl4lq1Zq0m0/d1Gfm8j6ar+pY18rZr36h+aSF710URq
f7jGjKxCpqF/H8z/+6bXIWHpLFt1gTqKkf/PRe18yFOFyvvawJqPGfLP9zwfB+ZxvJP/Zbn8wqCP
GfLnLhIXDxn+87JWh3jxLS/sh10+addDAzPR3waqdVATa+8HyDZ0QVJ/rm10M/qSINxHUt1DGOw9
tb8zZXlBlL2LWDIORvZCytcnF6eb4eaXNgk/mUnNsTx4avEyFJEEJjk4yMY9Pyekhh/MTVAlpMkq
Eu3F0eJbw3DuO/5Upv/ulHU4DVvginm8J/x2xfy9AeV7W4bI7aLsvg7kKjGN1WQSp1dmpzlEhy8M
9VNbDEa7TIz3ubsN7WwFeYXHe+q5osBe/TnQ3CMowKXo+jXX0PUYJ4gCa65Sl8C84h1f5Xm6Lmx9
bYR8WGN/lXJ9mvrm3OgY6edPOl3Tk9tEDzVi9DpWWbpBCy6aKKVfCL7My8ioNhdOKh6ygtkVIFQV
8JCuGNyMK36K2xxkiDokZ5ieyCb7o8vAyBcgQ6DtDzJEvFpOj0osb42BIHEyczgl7SPMAkaZ78k3
mNvqm6g176kix6opG7Cc/VsG5qaxKyyWuENrzVgCD7lXtWTlyOxTXldvrol4kL/RLOI5mTSsxllw
wJuunQG/y7wqqXFoCpKUoyb3zFhZRnV9GiW7iCw8lmG2DAp30xACnQl4naW7nak2GrN8UQZsIs0T
zBN+dv9IrNTCSmigVePI7Yn4ptemcxdDaqDkg9rD+4PuTmerO5Ye04bnavHWKpIDatPb2IEgBtXW
IRy7fKjS1ps4fOZu5KUy2TNkrHKj8grZXziEQkF0dlJCm0d3GFXFLtI0ZZlo5bZznXXaWfdDPC65
9e1D9aEvbTa41kqyR0l87sQWiU9Of5/G9hbVitezV4e7CBtVW7ZF9TbOCXZNnQPWjcArmsQ7vIcg
rZgyaoderCvshWOzC1ChWTvZRSgIPfRu7cAC7R0UhyQ6Y9oEKankx76LUQOJi57we+QPccgYGFPr
WgzOdqYz+iy/o/mbiHt+JTMflhkIHJkP/qywm2VRWrtWylMPbBQHyZr051XpPiW+tQtL7V3Sh/nc
Fxc9AeOWjLAZRXuzLbB2CcKPzZWFQYZkjmVaxJiqaKlCsuoj0107YMKEVT0p2J/N2sKu+rn0h93E
NkSlNXIEE9AUk5xgHes6YDMPODNQuwffNFtypou9afqLtir2bf3sBJ8Zb+50XXLbZ+Ec2esWfXvP
hrlWH8cIvzFR2m0DdnNyvnAcec6zofnEX/tNXfnLjNDdUbfXhM1c3KpblXbAeaEl2Xw86vWtHSk4
Ykav4NMuMIyltRkQmFW0J1NvMqTVQeiNw4AwiHfGSoFu28KRlOs89rWlGlXhvV02W6nZX0j33uij
f1OJZsNHetWOHe6rei94vJqiBNrkivnJ6YDaqSR5A4zZLRJj4Ea1gji/WSHm3drAlub7Q9Zxyyi6
NQlpXyrEyr0A/EpUeFlrvFdzr+nTXQTZr3bXI1lv0G5vOVKsyo6aaA/njGF62bOQUq16100dH51u
O4JqDYH7hXwUm6oDdY4DAw1bVbhbmc7Jiz3lrPca/TmXYKK0bm23PkovCJl5tO0x/zZMsbBbzQjA
HW9i+EqHAa2uDqMoyIvPSmrOeiiAUs5FAck5tRkflhkGiFUnck8Rw0uU9mf0Eyh+ikcM6mvTJN4k
GVEB3bntsBZOwrKXZ4Ta7WXaEJzrrwMpNg7CIAKBr64VQNJ69lmqwTg5zL+7pq3YVFA6cAcrtrWD
2tkMucc7cyLYsXyMhHVWjH5BEMbDgM8972Zbeyl2RgpzV8COtWoLq33VLgLXPUGOujqFv60Gi1tR
0ewbh8H+d1fzvauhC/iXriZEM/SPbQ0v+2hryPSyNHtuUf5DUP9zN+YgkMWkp32wSj5WY9huXOSy
/Mc5BPIn6gJEIm7FBF4jLPhVhOc3qsJPnTxdDS0Sl25USMZPq7GedByOc5Oxs2sRrGXQh+yBsY+H
4wRIMw3aOxbP6TWt1WrRlmJhaeE6yr4EarbKJ0SwhGNFhGSFgX9kFbXUguS17CitXUbsty4wsEeH
qevW8axaTdWCBXq0093xhff+ZlDdT53u4nZxifTC03Qo9SbfEXpjRQsa/WybIB+6YKXi0yk4Kbb5
VtHj7fyNFAJcV2Ft6ggRVBTeBb25dc1wpSSkPwwRSQBl/oUXeQNaLtobosNapfwqvwV5YbHEaxTX
5hpx7MYvETQpqrLRAouM/5RSoxNEVg3NsoUsEAbxg164w142ELIbm+WXTXqZX4rnbs4zG6pRriOl
/wQ48yVMkq1ltvvSoDQMeU54XyEiRLQz9mQIpfnUag6YULoAbRJfXKtd8lu47wmbPekpaa4QK/du
+yyS4mL0zaLtgaokM16lMsboAI1XwIkGvBLkOAjKfgRiofmcn5VwmUbhUtfhLhECRJLEGr+TxM0A
vKkWm6aozyit3mrK3OAj2CwtKBT9DtbgRlcK2G8Vp9IGxWTzGMfAih3y1BP2/zpZQtWgL4yxK57R
frF5i4t62DvhSCBmq/XOqQXuxil5kJuqtpw1CGl1O2Wf3QkPjxIU46Ys51DmUCEVqiqMXcg2y0jS
O5uVkq2qlQCkrtrLIMyDp9916XtdQpDyL3UpfY3esPu+/8PAxQs/KpNB2iBDPBwiRvjv99OPrb0x
i1wE+/I/Z7GP4iT+EOQic/OkMs3z2A9bBoH/kHnLJlXtP2eAX5i4qJF/m7hApiHMYeHBAE8qwl/X
DIZPDpMxOelOLdOrtMnKkiaPxBTNhT5D1PWQgQXvgQPYWrReZ7eqZwb2ERkCA4ZdHl21u1XKylxJ
3/oEJomUQdW/jCabcULSaXTFMTCLCznP604L4p0oW0hLrn9BOMPCUZH7wmjiJfkJBTsE50tpifd8
QD3cumtFjVl1U9s8VIGbeBgwmc1G7El9Ja0gWRqdfj+q1JPMZf1aKqOyQc98kgln1qzqwATGX1vE
5SzXRlx+0aYvuwenmrZVHF8qsgvrQqIZSeNVm5aPZYJIbrR6bIO+9iYDyJWRhQ47TJ2tO2guuaFU
KRfnFG6dkzFNGMWm8C5PYRLbI9wYwfZEoocZE3jyvVOpYHgHdIGKdl/V2om7cX0z5gl6QSMftbcy
ryisetHDwyQJq1lGsMWHs1nZKvlAXXNPaNa2yPpHqQYG6WZ2vnEHPXfXcRtYzssk2O3jCYcuog2h
Z7Mb5qbhLuoQR/+3xBnAkM+SDJpwdp7NoTTlHE/Db4ewYY4DZIh9yZH/9IYMYZsjexrki9sQIeQH
OLO6dg5t4a8a0ruLa7yDLtWIvWM3fLGKVqrJ+erTAaLNtR9KGJiMA7gx6O/T4gEC6bhXSs3dOb5z
nSN1YJ1eLFwc63riC/fO8BA72TsLptsOlFAR8TAsBqLfsKwgpfQfNP7/IjRflLAh45coy964CdtG
X9a2sdf0SgHpU36dm61Uulukq+vc0OTSTCJAE7V6KJvhBSHhZVSUL6TILO2MX05vNMOSi3jHBXXS
ln5eyD3rrNzLa0JhhsDFbeGjJXdbtd2UqfUeS/Pwu15+q5cWe6F/qZdt9vZepa/5l78XzPmVHwUT
LaHDnZMDp0ATS9bqn62c9Qcyct0xCdSeXVB/XVFpkFlwOuGFcuFT/6AlZC1rkipJfYNCKfjnVw6d
/1Aw+Z5snd3w3BmyQkMr8+Ne1uhNPNS9LHcRhEN/J5nHkym8bYCXVFa8roGZWJzMAW1viyjc+UCv
jmqvlTeJrsjyYJYjxy9h+2vHiB0+1dNq6GJgR9W+DfnUcc/CUBn3y6l0NjC3ovnGtEln/S841oxb
ov7ZzNp2C+W7esjq4BBzPvLMBEE6zQJn1KABdO3PzGu/b8Bfo2oEhd10KApr8NjOoB5lb+NI9l84
jp0niwhYndCwmewEXBs/6VfzG2+7iEC2DsU9Ua/johz7Q6CM5UqdlHvbZ/8k8GovMsK9VRk8NA1U
qCjEUFJ35h5geuG1oavu8il/6qrkUY4a4pbWPOcZ+wJyKtMsfhvDmBCl2LoNouZpVNudJbQtlPJL
NsmX0MzeCz3d+J3Yp+14Mtx6j7V1b8/awkrpVyl2GA33LkQZn55O8GRBd6eYYzXbvu1lqCvvWphe
qqlfuz6SBVnvE7YCkRsgibBeA627I73pFufXATIwV+E8/hqZzb0ik1fyGvZyzLZYbYtj1iqRp7uB
e3B61HKVWbGxkqUgrIe4wLgrtpk+rKWSAQhwOF3Zk42xKVFMijtGXlvwTUR2vSTv0SvhZ+A38Eji
WKtlsmPveELjvVdzdcXLvLjSUNSUp67wPQIyeHk5Yb1JgIzVzZCwb7cCcq1drQOemzcnu5PiauHS
9WRqsHbJeaOwyAXFnKaoofVxXxIizO6ul69OWBqkbXKcNRVOCiVpYW6qcQZvSXpsLDDTdUEPOYAu
XEDjim4sRt/yxq4A6wgIO8wTR7NAEKSWwHek6DgrzkAePN07Serh+A3VA7Pnd8H83mBSO/6lYJKB
/PdSafKaj1JJPaSogQz8c2X/0Vui6EPmzImKDAgodDNs4YfekrLFQl9XtXnT/0OpRC7CNt9AVDyX
0tmx80u9Jae1n5T5tsY+kiMW3lSVHvOvpTJUC/S/smx3dnZTqjAwI2TiO1Urs0/I1ma3Oss1BTQv
RadBR2tOLlynEOh0hQysbN1ryTk/IA6vuwbOJ8z0q7QURyQE9X3KEhXJ9TvrtBq7KNHw3AUidvQ1
guXQdg3CHPINVeZSGPLVStxVK9QVhI7jME0rc7pmZjBBzlLkUtPYIOqDv6prDSigwodF7zUciOVd
VmXaviv0ZG9Zxb1adsPCou9toeMFvR8shKgOSZS8h41rLsYxWMGUf8LdyoBbbgO/OLs1KQhY0UP/
mlWxti6drD60hRbsTbs40oKeOn04xeVJ6YKD3yNQGFAt1lZD0qKlP/uRfh9njTyOGQOn7CzQe4nU
5yrt+hzi0qy/bXUFq2vZyD73xggPt8jq6T23HJ/ciJJDPUMt5pHEPg+YUV2QdlOUyVXBkeM2E1aO
8a4SSzsYI9rGDlxEKFABm3HBt22zDajCY2otjdlACSJw+ALi6JF0P+uFO371ImfD5YjzUiF8qUMP
PJVvxBhuKpmebXyaJn5NiW+zbYo1Ekl2sdayxdeZKuUK9vJUBcmZCDD3Gs3+T/gKiCSwhLpYQ7Pp
1Y71e4FFv9BRwJubbjaR9rOdVOArdWaDaYXTlCK18Sd3WDRkEKd4UQP1GM/WVHs2qU6zXVXiWx2K
fhnjY+WxvCnwtRb4WyU+V9KflxW+Vw3/a0451NgoYMpdj/obtiykHepZzr5Z/LPD7KPFT5vhq53w
10b4bMlMO9X2fYX71iQu+nft+1b7xL/mj6/J7qne6/rv9W9+3Uf9o1WEa+RQ6cy5xM15/X/WPw3v
OyGn31CrPyb5c8ykqZxnXdAsfz3gz8GAOrgkXdW/s1h/qfx947v8de9nz4M/8/+3LzkP8T92ivFo
x+CFCiK+3Hxb0lDYTvaacK/Et4HtqiDwM6X3KOL0NjCHu1zYr8SznOs+vWvoVRx6FsUc1mGQX9Iu
+lrhkEYWn9xQ06tFJAoCSOh6osa+OoSSI9WptqM6rhEKk1/n1luFY8ioFMfI0fZxFu/TIHnPouZF
o8My6bQGOi6Gqyc7sW9Lt9kPjfHOBUMuySxcqfRqZHi1S66Dj3aePjEEqjt/YBtQ0eERY2uyxqLp
S2L/mtIFohFQ2WiR9KcF4trNdydr8F3CYPIvtDE4KM0EV0KIsY0EX+LAY+OJ5FKkUwUJfI69Zmat
lr5pX5m3DQ+1DaHKEbl1SXjINPJnOtZ2/Gn4OgSTYZlUtyS5G0vXQcrazX4UYM5ubiRL8lnxxqE3
I29km7JP4PBEeqGY6nNpw8JrLTd4LPT+Xhh8R93QFStJmO1CndtnLhbGwhr1V0bsYlEJwneioMmW
TePi6u9Z/6W2/la52cC3WND7d0AVg7J8lzLlQuAWytZVCB7UI+IcjVl8Tg++5Ln3jECRYJDu2QqL
PXQbovXKGh1h2q/mR/hCp9s7DDG68dEXPL3s0nyqMlPZQqG/MUPtK+kkhJAW8R2/2/rdMWBjr6oq
Ag0hOVNG5E4j3o3EhFlmKpz33gmcw9g2/BoDV7LZdZTYuaCXMuLFaGc8xHi0Rd241LFNxw1xQHE/
nxWxRxVbGHXnTk/enTG+BsV0ERQ+slOJxJ+c7ikzUKX4ZLCF4fioOOm1EywnGSReUks5ai058m3b
Hm2Ft6hexVfpIBvHJlydsdrYx6ZIu37DmvP/s3cezW1j3Rb9RehCDlOCYBJJ5ThBWcG4yPEi/fq3
YH96tjtVed7DbpmURJHnnnvO3muzQspJdhlgHBNWfxFPZd9s6nnZJPde0mJSj+J87/ZzoQWdatf9
fxuV79oo61+Lq1++pX8ztVwe9FlZ9T+IH1liGGghETWptI+flZWBpkZGivW/FOtfS+uy4vh/sfFi
I/lJG6VBJXMNm/4SE8dvqY2/d46/lFYWNktTCfjExu63uAp/Lq2NpxVFPQ5iP9tptk6xQ9kW4z7d
GolCifqPViurfa5TK4hYyvikRl/G1Ok3+DK6w5z30JCHRl+Xorkl+Rp2KjKNi5xrrw+si2VHN7yg
8WuoxelDb0Odd4Z0ES/Ol5qC1K/n8xouvOmsYQw1L1kPbgLr3ivi5zCVj247wxvMw3ud7PaVWaTP
VjbgpnViDW9ICz1CQkUAQOHJ+cbSi8dutONzFTZ3aTtqqym1ufbjMV9Vtv1uCDUBptE/K8lkrycc
yv7sKk+QNJ8z6OGrdFa6ddvWnt/Hyc5tp5dxKp5aoxdB2ZGSPdfKvhzKqyJpAQiOzdFq5bTC+rub
u/QtUiykLMpL3Wb1uiEvuRDKrdeFIKf4nfEIkK+0HhowamGab1uGHzfKGMq9LWqZ7ZTCu8j5t5xh
kLuyVr8iG9wLSkqc0SPzLLwm8JRkXzY9qyrl3LGe2kohp7NdarDJ2eF6SflMolm0xiz6rCMLJnvS
uePXKbaVF30lqvVDr/uvqNizC7UBh9ojykOHoXVBZRANK5vk3c1og2U2c8ICMx9LrEB1urYU4BxR
L7WzQyzaakJyhDZVGusClscG/u9wItP1uu3bhKCG2twPsTOvvK7nPwu73dpJxNN340WLSe5OpsWA
+ZCo1b6ZngExQWPrLQN9UHJVDNELwTTxMxtimyu+pqxrtjEkli0CkhkcbqEvcNSiea96ZWZhk0AA
rqFYZbEbv2KXC8Ju/Ghsc53F+UeqCHDYVeWJtWaH7NqK7i5xEmXXxUW/Ntr5cdZ7aHaTehNXGDpj
AmFNqRzNeZKrQe2RMSevqaV/rZw83+KeurB0QY5CmT1lenFO0wLk5kIUDrmerZBVk9dj5PgznUvk
2+Oqr3TD79H2rgygfSOItxq4PPY+7EhzFkL7Bj7agB3jNH0f7ezAwv2rjJST50XwAqJNm5fxiYFx
H4xaZK4chBMrq9EJ1NCHp/8a5O/TVO7l/zwcWE9/txK3eMxnCSf5E/gjBVl3vm+efpRw7w/GqHTM
yxrpG+b65+EAyjuHCcC3Iv1txPqjhNMUE31tEwu6JP78Vgn/LuX7pYQvS3nbsdmzOwxoORF+KeEt
CbHAIwtvb5fAe1f9bGGLC5X6Y5yScR9Sco6zUR9EJy/iAfeIF/aYp3Tsw5XqLmxk600X40Puzk+D
R9561+rXdZJuQ5xzMcZmQgGuldw7RbO40nU2uiEiJhA45WQEaWFuhFOfGREG7Yj+jF2HH6fTvd7H
b1ppKMq6sAg9sIgGHIuZoELFmDa5ao7ayVEHI9qV5rx3lRzWWpHGazecq4AD6ENXS/wuQ64WJxed
G36/Wd0xPnBuJgG+VeRZvRvScdyoRas99rEzXk/pXB/tqe8u2ihXuKG6Gmg+1Zov9DCP8d8NXD+j
ufAVs+82FoKUILYGucqrTvNH6coXPa0TAzpEaWwbQuT9tkN1junrkWrbrkqs3pwo5Ts9MPItF7uK
19rxZmyrZkd0UrZWzJAoQgekg+alxzZlCBErl1nrbGwtuhZTwVKtt1e9aF77ElnbmOLWmexO8duF
5SdNHOYmeL9Wjd65m1zO40JBYbziFwsLMCSqFQume6fUM7I9az17PcNOuUAEuQ3cOmW2NqELUis3
yuyCvRCBCn3QgEIIuFT1NWXe5DAKnU55UesqQE45rlFD3c2NipRKP9rQDa1CHoQJFwrqYejaOwLF
P+oKKyZURL12fY02nBpUXdg1r4dYCIrKdJWUkQG8Qx5Tw5z/6y7/113Sbf1zZfLLr18//q695FGf
tYnpJMAIDnT094v4hrL12V7iN15Acv9TJ3Oj/xxbssZhZOlSm5hRsrD+SYTMHJSlD4l5mIqWdvW3
hPf6N0Lur5XJgTxjEepnonima/21MnmZm7QwC5q9O+hpoI3mM4aSx3mqtoOqZeux7m5x0h7A6J4x
EN+UdfeoVarHhc7TORw9e94YY96tU70n6GNOQFpxr8MVP5WxXHkzyU/szEWJ+A8px5PCOsRvFNWF
uR5dzGQ2WaG8zopQbnQlfteb7tEruRGWVbvv1IbqNSSxb4r4mLTsm7Sw9FPXkcFgAf+XifPslP3D
3IeA/8vwTlruujSKt8grDd8ZMcSVlrizM2iQaVlMfpUUR7ajR6Uw97aTPmiVaa0GTb+pElavuO3G
WT3nxPJFpbnX4qK+tnoLzWqCo3Xu6nexeKlnM7vDOnWeKzKSKZWrFPt1BiDPwo6dSPXoYc92W+Oj
Wzzbi3OPLfpRx1hdsDBhQAnIlsXJeU6j+m365j3tFxuqKimasBJe6sWmmtrzqdOrc4pgCDY/mm1K
o4XJVdOzwEyTM57d2zKOX0ck040Vv8dm8gi26VRbwzHHRNtjphWLq9ZWulMyV29CJe0rLuldl7Ro
+BhEAEjtxq3GEy5n8s8Sq2Fzkj+hQMaonRzFUIGV7VtaJ7s71IZ6LFJ8hFA6m2COyn5tG5iZgEYN
CIJ61F3FcMpn/VBWyVJwQXgwT3Am5TDOhq/KAtXA2Md1YJrFRmbjlzrW1RuGng8j8Q51nF9HzbBH
X+pnJgkjosfLPGoHbW5zv26xw7vqQcv4A0Rd5n4YaGWZWPQXy67GKoz7IgejlHrFhdopQRoaT5Wt
lhdRGiXX7jRc1uBGh5oEWLtq2q1u2/xS9lrmXNOT1PAJIlriIXWqJlGqQtK+FVkWXlthS7hpuo1G
edm1mD3NxSqI+TDydYfoiAa80fK371R56sfpzJxLrmLOHjeUHGLVVm3CS9C9BzJjuEaUl3blhMta
aqcP7V5HXDqElboGBgzm2HCap0Ttrsa4AIiH2JVM5DIQna2wUjOHdmdgq0dDDAGL9EtwyrJLn2Tv
7vMm3hnNxDHPKqBQx7sGQ8pKr7IbAscvCqlddaP1NSrLW877AT0tr2iZINedOPPjasTkaMqN0MZd
67rKkkz77FbmbZu3t3UU3ZaGvk2T/rIepq1OmgLae2sVDeWOCnH9X4f7vcNlIPov50izjCm6jlPj
Txx3i8d9niSoO+lFoVAYrMEWQcDnOQKmHf0Aay4NSzJfZDf1eZLYfzCVZcuFN89zWIUx3PjR47JQ
80BNfFt/LU/4GwswWmlOil9PEg3okG2ApWJ1zQ/060kCD1paGHLtfaiXqyyNzFMYEsK4c1JFJusI
u+eZc2MDFQbAc7WObHKRe4KU2CxlRQ6yvTq08Rb4Q6onXGdRDGoZgFPP7yKPxBB3FTEJLmv1KtOy
+4iqJCfE1OldFbcb24i2FcTxCaW2O0fnEmFoi7B/8t5TWjxTw65Vo4ykC4zzch85Hr025wp5dWrz
kkbcKIdAAxVfyHenIewgAdYTvZOYtNEgonceWeQMTpyHFs2YG93oVnsj5ZuJCrzkdwqRl0pGjZ5+
b46PCsiMqrFZhYO7BgrvuPoN4/l1MgjCr/cu6YNdNwehpuD2CQUozehMykyQ0oQWabUp7XqbV1rF
kDf/QhQWxgs4TC22Y+FO+8EhMKQEipeKm6m4WxL/PE256/BD4NutEGtl6Gczaa+93mae/px04qwN
c5Cx+DP6D2t8CeeHioVRbUN1dqyVF0F96B4b/cEsdb8SGfAbXt2E3JX4Si2mg+qOB52rLe8zv0QJ
rnX4XQf7ciYxOhSvcyUYKaC1Dwfay68RfqKS/hq38HrRcY5zstIZJYf1S96N29L2YE/Qwo8LaiGH
rMHhnGVMpftNSLxUo3k8C4cL5/5Q6Ly+ClMQhGljuQttBBip7gv+CgoYELPrMDnwbUJ1lSFYjbV9
YkXHUuDCi5TtiP+Y4XtR31nZtSa+tJxUNf+DlG8DgnloaSfRsAFATB9+7dTCb6Kz9yWvYYpoEsU/
9FFMGJ1718KrdkeJFrBYZXkVRDmg28zcxFEaAJ/YR5X7LOz6RumRVdmNn2u8twoWb4A7p7K6luPb
hDj47LpkoEk2g76jKKnvTi0R7+5Ck13N4VVtqru+eNejad12Yq2mDEh0zCx1uLJa6C80XWoeb6KY
ML3CCVj0mfwhJqSGDWFErcaWIdkO3USwhutXXXevq+oujN9DlV1wHLHlUCFQcXmc4VXZONDzVzGA
bLI9LJZ4fCscDLhLLJuG4ziQEFA09qbwzM3QO6siNgOvUHFXwrfTPqT+khu3ixdpMYewHOCFfZsn
wmFmWIF7Asyeam6u4ZQRrWIjQMshzqru7G3naWEHuGGxi7ntTtx6ddyax2VAtK/bof5omOht6Spo
HroaNXQNQ1k1uXSF8MIPnrxxcNtjJg9HNzCaaqMXT3otdr1Wb9MKz0l3a5DTOnfABxghjlWI/zoP
NCLawgqH9YvS3JNxA90x3nsTSZlNv4lkzcIUSlWNl3453zm83ejVHjW24971FB8dZkcWttOYN/SS
nm725saYr133FulmoHEXK41lEWCvCNLwWRhv+DV2qaqvGrZUWVgHdBOBheBkqotjVL4ourioE+9G
DOnd2FwZyJomeQF7hNIh1zXuMIW8xOIj1sjPJTq9aO2dK8nki+Y965wt3emG5TgFsaEdqTezBaFZ
xz7PVV4SOp2GJUPA/OBAZmhLP2Jo0ObAxrqrTh6mctokueGbxmUeZn4kH6R8LfVd0dwbIWm18CQl
3FlPOhtdh6gm7xhW+LC8iH6a2WDL7QDiLBEOG/F+r6vdIQ2bfZfkh6GCrFIif6/eGdIxJY2eKvUK
hKVfDy+zJOFhNMgivM2xzptiPmio6xWce2PcBm7DUju+VgjxTRKEtwj8Q56+J1amQEbKdIXkP5Jl
bBO+0FerLL9EVbkeaZYNQsNmzcBGaDb3qZ7bW6GQqpUpodhbNUQ5W6RVYOos3SXi2osiB+k54BBd
zwzDYVi/g3dZue2bsLWT3WjQKuW2s919Uhu+NF9Me1rb1mOnzcDuwEKAFTVcjz613DRDFkz84GkV
BxEWAhWroB6lWzVpthHYJEKhUJYp8IXJ6WBaOm8q+zwuuE2sBFlEMAYGnZbwMzUv11MG8K6sGRXL
dSYOjDi3hlMerOQD+zBxSETNSqKh+vc4JD5H7FPMXUp2lbes8mCw5rxitQRaTCZTrojtzO3GqU+x
p69T97ZFXpLZE7qBZ/yGvolviGGE5zVnUCd7bW6CjuDYuM/42/M2HZBWkb2hSIjJrU0lWpZzSWCI
D6tI/HlCxaylvk4VtgneNKebZpPUYpMz0jeGu9a0j1O63Am+9JyuDZ4k4NKFc5UUX/7rGL93jFzF
/7ljXMf/gNK3eNhnw+iw4/cM1ULU823qSF/42TI6f1g2ggKgxKYLD3gB7PxoGQ00BqrHwNL8Dsz/
qWWEcqZ5LD8xVf+uZuovanxQEzb9ogZzjTXGNyjAT/7nH4SIklq/6cBClF1yxep0P4Zj5P/06lx9
70N/zgriF/9Lf2pB2TTpTbEaMJBcfpyfvl0VGezCVW/eQ2nZ6XF9K3rtjq4UiOO8SyRxdAWbroTg
l8QaKaDKO9lLexgzS2qP8mRL52ja4go5K/NSfWHGWvNDkwky/7IYZ43Lc9INgKABp4Eo3r2UsM1Y
U0c1gnbFvltGxKsq15SgyucZ2FdSXMQjJu0crkcky/NYFee64xzRxoGkOBeJ5exdV5Z60YxKtW+z
DhfSyJO0sbxPOhLYmL4GJSQSnZQeUzp8yiIt98txerZRkeOabl6sAUJXVStXmYd2QLWpv0PPuSoX
YArq45ewLVRsgGivxgJzVrdHYb9Q0mV6C9iYoDkrRSJuKvo6iuNi66pFGYzJsDVb46oo3UeZVrsp
yjCQs0Q8CMaU2JQhfigWFklQNdIUL5GD0L70mnckGAhBkuXWrOg3xkjKm2gLpE1jL49ja8QrFckZ
2fN5dxknFRE2g7FkOVpfpxrmzBDnZ0JeCTALw69JkQNtwH0eZm500Hp2nISM2BYvNrzSlWqypVoN
VuZ8lFjWu0i7GOeQFxdAj2I3aWAN5kfq9e/VMO1Kzd1VZfc8JJnYGnOcopYPr4hITw15E87jWs4D
yPZibq/sIi/Wg/3cmvIqrEwCC4bSeOoAHRHQnm0ddfpQS7FOdPGFIOO13mngyf6red9q3nJp/Oea
t2m+FCmr4r/ekpfHfRa9Zd66cM6ZtH5XSv0oeoudyDBVZJp/45A0bJ3FzPdiuCz6P6/JC56XCSnb
fPZLCxXyd67J2jfJ/K/XZG7caFj5Vox2idn+tQyRj0hM4qRB+4pRcytz4V7jVIQmyNx1OJhZ7JAQ
2G1yhT01YYNYbFMwTluNUYtg5FJZi9I6YydQjNuMoYwZmduGIY2OWikoTLnLTcSB35zcSEhrTwk0
B5kM+1BYA3UaB70BB8xC3FlVxo1kLjR3xpWp9sfEUK/IB+JKywSpc0sNc7+y1SOxyxWyTZdhE3UJ
yZEligDluU4dWqZS8TKg0tlEBwMzq2kZXilTf0WRap7sZbBFlig7EtekMWj3jafvlC5crpz5dclU
bFqmY3a309L2BB3er2vi7pcx2qwDVWSutiAuh2XQZjBxK5bRW5mgmJTLOA5HfocJqN7LAb2PbS9m
xeHWmgEZCoV76VzPTIzTeSsmFETCka7PKuhDx521ssP8dbAJaAvHAP/TWs/S+8p2rpBE3ok6e9Bq
ylHdFKdUU05F7l5E3L1hTETbULhvNiFIxLvuGu3bjf0xjTCahsauVKG6aqK+RE5xRMX0RHgVRHsh
r2ccnHbvWqu0cN5CTf+ateK6keGLMOmazQigZ6i/80XyIprLUM391lM3bAxt36whLKvWSp+Lq2Qy
6NWL82LhxhxyBbmJP07x7LbFVTtXL9mI6LRNzszckyCOOalES+wUURznyrOGoBmKMZhd41bkmusz
tKY9thdwMAEyh9YFLWIayoJMmyEgCDIa76suk48oNIhIR07q3UutjaG8/1fTlppGWPO/1bRb8ZG9
Tn+paN8e9VnRPJKfMW6bS3KizgrpRxvnqX9AqWFLTe/wV8+3qdLlIG0yzWVhxN7pp5LmmRpR0oQ0
fh8K/sbkz2Mi+afBn+4xedTZwKNU4kf5taIpRWr0fWQ47LGjAnhY1E0XZL21rHvHlGFQmHdycS1W
UXXoJ+/RUxRoZPqhZyi26mGVrOsqeowgaLd5us6zkeO5TO1VZHH0UwBjvCTQvHOzeWhykoGanANY
N9M3M8Q3vZoT964fNI5fPC0nVcNVHVjYCj8KoP41N7xYg4ySzW/2XHAp0c1xHRmG+jaVot0rZuyy
NlaaO7P0yDWFAnPdNnMfZAbfJAsXfGOBq7mJdJ20CSnhNVYSvEtqnAtRkEzfAntO2C7xLYz2tbRG
1ipKbq0I1sEAY43OhiOluBgaUQd9R3IyTXnkE0mPDnBZTJVK6KwxdpeBUlte4LYRoG1FvFnIevzK
6cwDmkQu3j38KaUjMmauLDgcYWlOmwES8E1U4TcPNF2J+EfGMglQoJhXHon1ChQJRO+7opD6EYl/
dpUunacOivo6RAvqZ43Kn8B0r+ssrDprVXWTJ7f/fbC/NSvevwoPT1/e479NjVke9vnJdrE+s3Tl
Y8MK9jt77fOC5v2hOhAbkPsRbPr9S58XNLbD2FygVi1XO+dP/j8QD4gFCBpYWhX6mN/4ZFt0UX/6
ZHONspaWyVu+kfunK9PQ9iRaZpa5nzvpVc8EapVPehlNnPwNCDQSeguV2GC0JGCACGAec2Nbxeqr
N42BjAkMO42iarvrtov0+dwxy0+Z3UNMvir18iNXOE5xr+FF0I/WUO+Fq58LTWmsTZZpujgZRnVt
DeIRky+ekBEFlrvVQ/NSG6CQAnlZVUhbXA+gacgUY3aiAy6H0+h22yQnnTMCRtQtAB1961TkxnfZ
FwLYglBhBBoqo/5Qax1gJKsz+vAiHHun/M/8+l0UsYDR/7lN38avf/vGXx710xufJtggC0NHmQVJ
90eT7gFhB6ZuESP5TZfFcfL5xkcvAXydkQaI9uX9/+NEWz4SzBFU5hwkMFm/53vV9UX18GuTrumL
lWH5dUlhWj6yP88KPFn2qhOBearJy0DVAVu7FpDTXmdBxigOJCaoZ7lQQQwNbtBAAdV4g/apcXAV
F8B3x6C8ek9Ge58ArMpsYyPEbK4qLbqIU9jlNpNmzxvOkEYgUTN/SI0LZxxf2XxHxC/lJwI/n7wK
i5Y1bo0uPkUqwM1E3Y2NTtieUC69gaCBKQyKKQ6gjt1bJcN5fFo+i3pusP3XFPoaV2OFaHeh3zlq
fuhzkoTauQiq0XobEnFRJCh2x8LbVhLjUlGzOYkPBeQobkJPqkXGgpvfpM5w0+Q9XDZvJwCUzcK+
koTkRLryFUC4dWmDYlKS4bGpkTfgErmwummDH2NNzk5geM0ud6ytVkV7z5PPmpZcthULwsa+DlMF
yP1wlHxXZKC3qTltcTYxqU6iF2XC98A6ayXG/FzXxSum/W5jlkS22uaYwHgdtvjCjmrCSi3pxbob
W3x0gzDNx9ZJ6jrIdcb7A4o2TXL3QQmytkojVNahrbxOTn8/oINrw2lGD8ElKarOGeVk6PVAQTnn
CRR0lbWLNJLT0YsiAX1siA6pu+IkRLqlqlz3ixTPUHDpw6tlGXU/iglnwbRnqbNBY9Kw91JOZVdt
ehYrJG7scncIXPqaQNP6exH3WMWg7gmrOM9sdtDN6EhmyAdhE2TiX8vs4R58ZOpbjVB247JC0giW
IygvvY7YN5WW9VxHDV0MibFdVW8BwTJolsp74tYZSgFlyxmybGN14IKJ9KVa3djxuIkR6RXaGHjC
21uNUjGNadcYFfZM/Q52HvoZ+zzFQuUzWTubVZ/aiL3M5UdsYS7Rh/kG1nJPREpyk6ro8arevMCr
/mUYVe1QOZnKKo+9ZcsCM1s2mQUrzQRCtju5m5hVpzOHJ43VJ4tTGqdeDYQwn2gv1xAbbzJZv4R9
dMAvVPl6rTGcSS8gam0MpAoAeDlFhPOVTQM8TeclYb/rQt/SJixEJTtgi11wBLWuKvNbkapz/fpf
P/N9+PKvF5Vt8yUuor8T4to87rOuG3/QyCBcWwAF324kP+q6sQhxGTq79BOL3+KXug61CjCPyr/4
X67r51UF/QI0A5XpCwWewclvhWvQN/25sAOrxZ7rInYjYQPz26+FPWu7VHMQerM66db00Wely3fq
RMOse2sRN8fScX00MASeT0g2Xck0duAOU9TVi004g6BkOa64Z5e0n9FWxrN8U9CZJQuwsnYvW2ns
J6cKKi35Ylb9m2i/KEv8zRKx3QO91rkyuLW34nP0XoFvXqHMAtACrdzGj5Fm3m0pPHyxymM6k5Rj
Zg77mnnjwi1YdJzbGnNoo5c7i5zW3M0y3yKvtGJbNqjdGifvkjf53NQKJHjprRLlJU/bTZbDcCuK
9lkrjK1BlYxgTs78JGXpkF1GDt9sdOdEv3JIkzRQJVjShnFbiQ1RsMx/ERroyCNMjBZTNq1UvXy2
0so3OvWhQ+JWqrgxBEbetgmIDP+o8nATluVO0SZGD0nQT+NmHuXRtdy3TrEPXM7WkABWvEceq17e
xmN/a3YgUAvnqOZpEEG5rBBkQK4n90nN97P14ZoW6zYM1GkTQUwERg35ZJ2qvLZ1JEjqgRloubvC
LbZGsTw8Z8IMzBSl9Y3iuO+t/KZ3OFRdfNBnBCrCGk9o8jbgVGhVLUqZzTi8ze8Gzd4BGlzziu/w
ouPPniIZ1GNCrF2RXGv03yv8Gushtw7KoODiaBbxR/kwtBY7RdCeaUlQIvVQkH0YiZhw7PjEJ2Lv
LqN7F/in1TanPknxC6DDsuQZwADruGwH3RG4Qg4BMDvD3AogFO1idyqCuGEJnJVb8Bo8Q0FU9kAK
bpOzdBjAzvdefl2XUmwG29spZvRejIipjYw1+jDcFlF5cEbYQpMuA+m4V2qTbxtuqBb6EBZAW0XR
jrUyfxkisRVVtAVO+Wj17Wudkm6P/NFzlZOImqucdXo1RkTA1OHJcWeyn95G13wZbLwosQAIaW8w
FOL4xjCuDagVuuLoGMVW6U98Hm8cppZd15zmckRw0e9MnqbWs5vl1zTzYdNz1xWEMTl5ubWd6C3J
oj0YiLWdxTfG1NFWOOtBs4KwMHAt6TH2H15DQ7y3SXbXElY5aAs+Fw6TO6LLqNqT2mdsZCcUkyB2
EVuHS5JjFu7Y4kMRcUwQzc30llbmde84LjIesKEzVhFmJzm2mOjaxLe3QpBR+rJONxlv2iriFNNJ
iyKXLETjiiJc/0DLhLNPYuRxdwnWHd5c40ot+6diBo6UzhzrVYKsBcdRlk4E5n4ZwnehvQ22eonX
faOpd72xsHHJwoo4zsjlihfQk6GoBz02VxGBCWlr3kwNbxiXb9rEnh+q2qvZ38kw45i2Wr+1UKWL
CsnuK3A6HxgTUQFI/yflWHmsKobkWip8ZloCb+qm81WXcDd9CuzJRkg++Eo03wyDurNdZeNW/Uri
kaoG4xYAqQ/Yyi/huVnd4MdxeQ9VdM8PciipNCZSmkW1OQ98NFP1tmJLFSMzWSC6TZugszGyzeJc
62sCIfMJtb2OC8Emb6Iv81MtxNkjs6BFrNgpa3v21uhTAzUFGYJiapWNBoBk+7pvPiYpgs7QT7j1
gNwlzIb6i4Ug4BpKMHpeQFbG2huRo4D0tZZ1N/62Ww8q1sIwiXMDkwPArKJOYafmxhsyZh/zz4ph
kJ8q2vuSLicH/dFC/OWwYDdNkyV7+cAw+9y38aU6JYGtsl5XzH2MaEh32tdoBpUZuUlQeohcVFoa
NmEb1yGOu2pOonQ3+fBUMtXuEnl2IiswYIi2RIepRegbeQh1ABZEZ99xvXgtRmfvyX4dTwSnMTMq
BIKPOZWbOaNtIihNtOm7mioPKkxmNFahH43mRTgnG8Uor6LE2qfATPKxOQ38uDNUMiSraODmbWwk
G9NO7vDCrpeEt3yaL9u53wyhyogtQjSnsIusi4vl3TYVziYsigezso6aqNgHxreOXcLqSu5CopH7
0kORbT8unvSVJLPJd9NF3IpeblGdTunN8j6Ls+JiwsyHye1t+Tow7GOLXiqX/Q78ArnWzMAZObne
ciySBphoz4Df14vcN0G/vDB6c/Eg460q7H2dgP4qYa8y8M5U/THr0NzyIY6SbnjnNnJI1e5dNvaF
50ZrG4+32iFFgiW/fGtvaPZlCMIXqE7EeoMXwNYa0AjWcUHJTrk85zFr2MTZDN1JEcI+ouzDHxw+
9soAWtUK43tH6R6okjt2yNdJH67LtJw4/jU/JeKqZu/ShfmzrlvrFsvlqs2LbTjZVyVq31A+JYYA
MglkF8ZuzKkEsFjhqla16cbwkMfzzkPot8jpr9K5g1pmoJRHjBzlL3baXPXehZna7HObdloP9WIy
NuB1K499Uh2GmcR1JOgonVGRABQnw1f/OgAfSdGF2WBhKxRkOZH0dfsRl5DvI9I6BgZ/6fBUg6z0
hHNTEag758MhDgvfqKJjxBuMmApyu5KHTO5dJrFl/Bx79T4udmo0P8lofpaZftUm5tGqk8Xy1k1w
fO3H/7rtb932Mkz75xnK8YMwnL9sBcCE/Wi1yUECtogt+K97TucPGnAorKh+TWYryzbzc4RiLRiJ
H6qPnxedRJTyCPIeXFXjqeGU/cbsUF9uAX+aoaDIh9toM99kuOngYfl5hpIKYVkkCE/73K2hyxl5
0IcnPhzRqhu88q6z7WsmLMHQRuh3GW5rQ1f4XkxofK4ZWyAI4bZo56lmOzXduxg0UHrBeohy97ZW
AeIMqeyfSsM5R8OwHWwL5xzSgUzg3s0T3s7oCgIn7kherp0dfuiLYThErneGFHRNe3I0SUCOFml9
xyej8cDlZOsOEHhCeRjd9ChcecgxW3th9zQTjy09tp5x+wXY3wZPbbkuGfqTEHSFJMMf9OnBYdXo
CTaTidyU5YB634Xhlz+7cTIfc2uJhDv3LtGUdopwmX7dZP9G70ckkLFVxx7q/ix9gTSO9EhdWxc6
PVf1MhlAdPI8aCoO82rAuJB+pE0N9aF/Gaxi5VrVuvU4PSJUu7FWXkcRsc3eY0iCfGspINNav0/L
u3rBQogrCekhH+6sxL1MAf1PUGyUpqWNbhjWMDKFCekTiXyKE1Re3Cca1QmimeB6himsosANpUFd
UkESukcF5ZuCZx2sQznqT7VnBg2eHHJtYjV8yGePICuxqtQxPKtDPuEVzxpivCFKNwYxnCphOUbd
SEx6qd/VE3FtpP0pwlirjnnQJpJwFBOPn4cAss6nY2R7H/MEQUGvkrtUl0fDoqSr40fZ6ZtQuXAE
fpcGZxH+bTR6xayS1pw+d9LyJ8H/wB8RqBaQENGcFXbF2Bq14raXX+OTVnjEDIVrGoKgRKA7uG7g
kGpgincDG/QsFRW5XrvRclIMXTIY6eOy/2PvPJrjRtot/V9mj56ETWDizl2Ur2Kx6CmSGwRJUfBA
wptfPw+o5pVpfR2jvSK6FzJFUmQh8zXnPKcB4aSP67ZuV4Sfrh0F9iwhXSh5a1tra5kpaAcTO3R1
So2HrlcbZVSbwec60+o9VSS0JXUXF+POMfFCluaWXHTN/RRHEQDIYu102rHik4/IpqPxwQn82yHW
167EjOhaS9UjVxLzl4oJmlawM0gqLXaGHFl7u5vW0lYs/DeUYBRX2Os9mr4YSrFP8m72nE9wfKm2
1SxNnIKXPAHJy8acKAM019HaqvWll89KIaE5/KoFmd917UIPJ4iaz1aiuesIRagZGd62sCqxE2Fa
vKVyam9GrXowyK1A2Disrbj7RHts7nWFpFs1PdJw88xVzcmuGfAMpUkUO/GQZGGsrNJeBbm8EfIk
2p6AizQddn8ulK/jm3+9ULZVm3/+554Zo9O3G8X+i+E5FhFshzOLklvjYxll/+Xh6DCkY+CyhqOG
tu7bhcINQ1PF7hc39exH/J81M1ZF8oNYVSG3++p6/p0LZY5Y/elCYRsGDhPDpDcLE2eB33cCviDX
oCG4MXuitKb2hSLx1HUchMvRPK9w6pvMGgK/OtOx4IrUWgfddIhqZ1PKGzuor+zUOwWUu75yc3Sp
zcZxtC0061s9QzLntDdh660mce8hAHex4pWWSfT8tR16O2lgihLleacInhiqnUAUDUljbZjFsuLE
qsZq7Yb9WWRHDnPowLnzGkX4RtlZ8gAMCal/nK0cUoQTrccNkDPWV8xnFaidkuiJMr6wMn0XSMI+
FZFmn1zL3KOIO7E44DSJraXMuBuxECrWZVNTHOiV93hjcPBBw3H9jV1Z12Jehkc+ko583WUA10pt
5+TVCuXiySQGfKG39h07hL1M4qXWXFV0lZKYwQThkKMAi+vXQ4hIB0wk3+GlK+K9GLP6ErlPQw5D
vRs671NonY/ttI+jfaHFV840Nqu8dZ79uribLH3TmfUXe0qcNfO8nYsP/Ihq/iFS6kvukZcYFM0F
N92wNjPzS6FCDJS5c1WZ/RzmElwmY33n1DQFaaEd3baU9CLdDs6EaazcQQaLeGAq4oLvyZDm+N4E
Q5RV1G2d9e4tTkUzXOia9WYocGvhSN+Vv6VOR3vrT/oVgSJkymBsGJaGTW/syDM1jTtKl9vQraHl
El6rCEdVg4tqkOlFfFdBx6glJroYDdGGyVoOWZ0q22uZkbESIfA0S41NmeVHyH63gwcp1GJAMOnj
lnHUQ+6sHJgh5eyfE5T5Vb/thtCG4Ss9kqH7ZBOnU3qq6mi4EhDtGX+720pwX9tSrCZ6QvInxLSx
Q6htSdYWr+AE9zke3FFY1xzspwBvbq+RNO2dF9zW9NjF1sDAKwbrkTnOHcKqe4kCQNlWujVqnD8y
ze1N4LFRqszoLgvCW10Luk3nkCsZBDox3uMtX1C2oAGBj5clDD/J2KIdKMobUXmsk0o/PEWJG32V
6P7v1+H/BG/F5df9Wv1+BLwWaqzIzmt++uV/3xYZ//3X/Jr/+Ts/vuK/t2/F6Tl7q3/+Sz+8ho/7
9+ddPTfPP/xi/e6wu2rfqvH6rW7T5uNQmv/m/+8f/u3Tux3V2//9X8+fs4gkkBo98GszLzl/8vA5
rBf/c6m/e85e0rdfiRp52be5umCj70rPQCj9dXj+cTabf7ELRebzXVTqx9mM3tGap/GmYRCDxXL0
29k8z9U5rr9zmH98G374QX37wX0vrjZnV+KPZ/N8+kOZ47HGg+jMt8r3Z3NaoMcZbC/aTwaALSve
Mc1/jkg3qedNpy/bB7sI78MCMpg7cEZqV42EmjI9j2RCVTPR2yDfxQo3NTjMxUgOol3r92HlbwMV
H1lF7srYvQ8FqUSqAMIoRL9pW+afur+BzbtNDdSKrtp4HbMYNGrQzMexX6aG2NSdgfNIl4vMa64U
7h9rzA62hKjjticREZjAAJAHtcLrUQAyZ97fH+uhOGlFzfowPtaxVgE/BNCNhdAZ+l3jYT/BdpLB
hG0kbJohA/ZCElbKUKh0cHKTR1NjDGd4ahkaJRV5NWTdBzZTmQTLb6UBsPOBYzDwZqBu8fp5QN3N
FxHcjzYzkEuh3UmKswrymN1JzpiMxKY+WCnHf5w/OAG0OGncbufrzAASeGEdET81JawB3tdAhkSk
DSJI1NQ2Hy6oFuDa9vPYNMfKV3lq2yqCZvJw0yWY9NjmhWJYw4qnwJyINpXWxs6NB6CgiI30bGXr
w6nBADgxWImj1znPSULHjd1211XWbRcRf2oli1bjSgwhm/f+LuzLNT+Gu6QoPhEEOVXatQUv2RiX
Uy0uxpKwSnu2TMdsUX2TuAp8M/QKS3+wNfxU/tKR2bKHIaz5/n0UptdGROLRWJ3P8yX8W3JF3X9w
Vb+JbLH1bfsNUmjDLM+7h8lMsGhmnMcVKiwQWCFi0sFj4UIRmi+j/jAYhOIgIGZQylSJkZLkjPUF
zUEgtgFSesuDHGRoTbSqZX/XJvMMiRnuaK+8EdwfQak6AvJGqUOgvQSCgCNs8oRbN0hxo0MBa9Q3
y31CgmzikVRO1FKpU4ZnaXcy0+GIgIbKnrAmC4mvCp0VE2hoet1lVRenscVl5CerOcgqa8S2Ffl9
JiX2HCHp4OJkUQ4Ye5jqmYxz7ZgnKmCQPqt/7WZdGOhlmIvPg66A6Wzr6svGzIdFgaJzHgF6iQvu
xHvKAjJF/H7Tl4R79PGry+Q9oifomcQTw74ZO/KxBLnrg3tujO1Oi3jqmOAD51pRRpKRcu4y39eZ
81u1dx6H4JGL4cpmEeCyENBVvfEVEcRFwPsl3oyDurGwUxmyZKBnLZpQXaqYJYBqd1iSXqZJ8AbS
p83gYW9KzdtKiSP4nq3FpqJkY+HGXGIS4KBo1u680pi67FCx45Beuo27CFlQ5L/2jbuLPN7YsZdc
1WQ2LoUWsUtTHWm6GanzBtxW6imNRU3Jkt4h72k9/1OtXrFqiVEbZHj3rZ3NTmZO/LWy+AJGD2IQ
Z9WHLQ8TXlgYXeiw5SUg3HOwkO/rufNQy+8rPmxgUopa5hkRWffvWwKiAh4ZuR0is0L2hzo5jRFS
x/3BT/TxAnJvQWFqos7NxvzJDLpPfsdPY+SUZF5nDc9BG137rjqOCjSCnrBdCDF6uWE0rUdkl+Mi
Ix+XXr5ZZZ073hbtmK19h1VZSZAt9LRxl4JEXMlJgyQpRLJyA71Y2ka0T0vn/k+H9d5hSW69f7vH
+yTKfzG0m1/2cY8bc9YJWjqucW9W5dLDfLvHAbHOviQEdwayP1717R7nckeLBKNQt6j9v5PyIomy
yFma324ELv2mOwH/1T/vcZ1VmLSx8cMbnCuG7+/x0k6Ypgk/2iPA0tGf5Jdjo05FJ+NlCF0UpJJ9
7TOGWeh27270ZPysdP8mxbYsoAsVizYZ+mtf1ODzh/tiavdWZahFzeYwJT+xsJ2jgU+fQt7tLm09
OiJ1ghoaBE+xney9AnNSZDcv6Jvc28Y2qw1F17rPGyxYUjtlNIcrEU/nbJgZIrDsIhxzKCA21y+6
sM5R1z6ryC5YUxW3jirEMsCyeG9CgDo385IZNek0qH0Q60iZ4zRz2899zgK1AvdEVpFza1UpasJR
h5TSjmO6Sm1nZ7X5y9R3HcAo89aD7roEh8fySXOdRUXS0SKWbbnvAOLfjczPNN1RX0KUZTRS8L8L
65nGGtUKHoxct9sVYGaJMSu3LgdCyVdVkk6YRpfpZONEj+UTGv2TKLP11CkkOY7FhKR3912byTPR
W8XCq+mvXnQ1cUhFWcZ3183tgcGT348Hm8jvpWuE5VnlOuIsbFtCx3tGp0MEb8a3F8QndCRVqn5h
JB1gRA/UaTsynN2kY7tmf4nQLOZ+ZCtH7W9cy4CdQNZeAihB5eOgLE4Kr182hjzZpDqt4iC9LEvz
ACbrsxvGpPFWL+iEErzi+lNQudsoq+Rab4b7NAPhAII7XU4ieApTcZMgRJL401Xbg6sZ5FmYNi8q
Vscuh/yKX7bHr6xba8up4zkZT78Z6hzDeejle7QHV5hrMkKv2Nei6VCHmDUuCZ/5cfSxXeWdt4vn
fe/k2saxMgN7N8WgvGAtfnKmoVmUHOjY+/OlkbhUl11I811BInS97sGo9IsgYQVihfFFWtYvGrST
syB1rjF8fRIIXpcJKPD1KKgxx7mqyKbwySyZjlJyGHSwbIWCT/pcjWSh+RZSnri18VnX1LhvJ3UI
KWYCjaKGlVtKwsXWY3lSJ6Y4EBmBp3mgUOi68UJXeHdH1d/pJv9n4Awnb9PO5RZpwg7lV1SKbV65
EC6GkzGiWJ/LtcHjkmCJfPCymSBWW5eVV95PVJN/DvqvozQO2H876LMobYpfdWy87uOkxzZGZpWN
ZOk9H/t7qixzNmSqEoE2xcvP0m6LoJV5B+MYpsC98a1jm31ohqdTBv4d4v076xlavZ9PepOYLuGg
s51zFdA8/XjSyyRs7d4w8n1ltphPOdTYMYDZMwfcE7AQTD9yHqa4vBtY4Rduf+Fn5n5y++KlSmWJ
DtvUd9jYAJOgHt8lBcOtSYc3WyfbvIieXau21i5FPCzmps3OpI/jqpHUkrl2qFmCNMgMAuchmSrz
kFrqxcbagfIqzahI+PRtTexBCEIAaecbyNFoPdZGvAWf1G78JB03kULLWquYMx65CO6vWleXNQHb
y2zCYCEFDUCYhDEqxcICJNok9UqKGnco876V3VjpKk611zBmmO+3Xni0Bk1bmKGatl4vcUIxQmH5
rhWYW/2XKTIYi9tBLlZBO5grWTrPTtOAGK2jJeydbp+ZbkoYFKiN1vJYQ2n6unaNfNm64TnG1nZh
NPFDHxSneiRK1fC7syrwn4OEJ72tUjgM5rH203VbCHff+N22jTlJUk4sDdXHSutZAK80M9SsMxJ5
Bu2likVor2JPkFCCLYTNic9qW7UZWrRK21SKVMApUkjWNILRYzc5b42SzBbMrLif4+SUuaYOxLes
8NWlEWskHHZ66IKQaFRIdKEHnJa906KdEuRRkZ7AOjDKRVVOZ27Dd6N02l1LhO9Cz6adJcbpPI/U
I7SFUzTaLGwybXr5c958PW94zP/tvMlfwUP9Yq7Eyz6OGyDWnBfzbJwYkq8l4rfC0pJkSCFn5zh6
50Z9X1cCsRamkOTu/WARY3RE1gBCFbSSvJyBzm/MhyhHfz5trDlqhXETAyK66ndz/nez+0FEIhm0
MWHhFsERg8Hb3vYG8hY/rs9L1FdwdfIVOlDvcp6etKLbzXIzEC/khqI9n1yiwm04mtHaNJsz6bQB
nSLIoEElE8GbMe9uZ58nCVAVdZw1Tii7ZnwIJL45Oj0A9yY3afww1VFFIZZ+Tqk+0tK4yRufbLXx
yjKyCxq/4/w6N4nwcarPBnVLzxKwqCckQXT+otSWrfk0ps0lCRlQQgMQOiwy/eRxlM1Llt+bmtzx
rf5cudOi6uXKZBYd+sOixlJppUBUiPE1jRadplMT/3bs+52o3zJ3fPWb+pQRT7Coc2s3yTtW2/ed
Y+zgal2mkbeOjMeBkyUX8HkqnlKeWU0PL4JJI1z1wR8xl9rq6KAfBEOzAtF9nlHSST0f3KXJwvxM
vRd7xjgi2ql7HuS224S5sSF976WnQPTadFXa2VnD1B+ZGfWj783IKH3l5VDqkXcxcx8gl7T5F0sn
fXCuOGF8PZkhudNxIw4ZfL28P7htHK7lWOczrgRBECkIfYgGheFb+OJVxriosqyFuEMFSjMysPP2
z2pE3VsRtQE+H1JsxNpBPzN3txoQ2CoZxmlNXLq4BIo77kQ2wikZ894VhK5o7Fyb91BBfc4XhK+k
XYdGVxyMOXmwqUXKtwQeTtlml4NtsBR2NYf5vvJR2atZ5Za7q26azmtRbJo63rtT+Ah3dY2QjKkh
ebK9qS2d8qJo+mcJXafx60s0tMfWsgGe0JzYYtnYLxXqO7euz9TYLA0H5Z/Z3WbKejE9j7kQMtEB
/Z7onGuNYZDPUJAQK3GYf2K17uw1LTzTwTK1KAFVeJfR/XToAwP9tUMsaDzNVeeoyp3OFCpA2bZo
Oz5kgBlFauEumCWHpbX9c+K+n7guje1/PnGPESdu+osCb37Zx4nLCUkx5lkQXBmt0yx+a+UdDmNH
n9vov4NQv7XyiGxAq7CndKyv3L0fCjyOYoAsHNUuOvjfkrqj2/n5yGWcAPKatA0OdupNLovvW/ku
G6tEmareZ7blowENG3TsGMD7u+7d2u0Galp7ekWC3Ji8ZqUdYxgZUTUkANB4cPZ9KAjMMBmXTmbk
L7xyOjdb56I368/s6el50oQglnS68ToC00PlqbVT9CfNbe+00DqLghr2cG9PCzm4pO4BJ110Q10+
5+QqValRrUunvExNBzgeQo/aZQ7qDQM6gEZfiUC7GvXiLDXMy8mCjRwwONP8/nwKWGT6rX3ZhOaN
K7MtCP99zXSWEJGYiPo0OU4DEhvyodhQ3ZJn/IAFUyJar1+QKrxYzOhd399MTkTN26e3Lfw4v6lY
8CIaIkOqQ2qdzTmklq8gS2HeX8WO6y0GQtIZ+t5YZU+mX8a3riaDJZfWXVAE9/akrupCvtYa/IZq
6G1OyfJYGpR6GdXSOuog4jVpc1+Qbp/67e3Yp9twQLoHg/bUtPRmOBpn7AA72ST40gxwCheTGPSt
ZWWvdSxRDRn1OZ3JBjljxBfKML0MowsW9xZUOitRR1Mbd4pIRituBTJ0lUS0tEHCSlMFWY4EME3V
hW5On9wJvKLrdMpikE2RCGY8Kc3jn7Pj69mBMOJfzo7nvnrLX9/+Wa7NZpSPwwMyEwEhgEUcWsEf
93nyL2ce5bF3Bvj6NY7ko16jccTta0nske+DQKqsD58M3aGHZM/FPkPqCE3l79Rr3j/GgGTCw4U2
Z/cvx5gxG4O/K9cIUDDBH9rdPnGJ/GyHmpQbESluTbNsb4SLNkwX5n1tmRbpvTj2ZNfTGTETXARD
VR2IJ/pcD+M1uXuvrp49jtRwlIAl8OZmC4XjJXX8EGMI122eN1tX9he6bE96mKPs1/R4MU1GC0Na
mot0mg4tYWYTEzvbmVZFlj5bZXfn4ixGqd8EFUlp6Q1UZWIdRXLW9CHB7kHsVGvOPXvXM1l9YxZL
ZnPJmMz0CCNiDvPs+nZDGaoP2yzInAeY9Pg6TFve+ADwdzI1hnLlGoH77KHYvU0aGp0wHopbt5xr
oVgErMkGeehlUD1pUddlBIwG+AL8clsaOoJDfefEXXPhYB5sGLDBe+o4G6tzuuFLes3LnLJ3ObYC
XUbl6PUad/W13Spig4ynvtXWpVZeNIjudJtUIzLk5xUNsLdmatW66xRpLy2rnN5iCxrAgWLGmLqC
01yk+YGNxZtfS+/055F+f6Rncep/fqR3z2NfFJ//+UTPL/t4ovHro5m1YPUghfpqTv5owLy/bKFj
S2YghDPuB+cbsCLcx0SzfT0Gvp/sz3JcQrg8KuD3g+C3QO+EBv+jHGAxD/wM6hv/ZKzVPz7SdV3K
zItKDMmxWzyj9QbmHMl6wADflcK470b5FJbN0SnTXTMK0IfFiqaNhb57ZrKYBRx20wUFDxlGsYYA
oAWe37dSiXUENLGP1A6LA3eWWzGnXEhDobfMAxk9FTOUcYACmDoxhG6Qrb7mfrY0GS3UMG1G0BSm
0t6wXJOR2W31QXuOe+umxMbQcrdrTFM3HshJqVV0dZG+HI3qE2Ft5zaGjpGCGUoOIFB23Fm/brrx
sgB+w7AbhllWwS2cllOb7XSrvKbNXSvYmTEMTSeLHlthrjV3ZKDibnWfeNo+QQyW7r2QcKTF4JNm
B3IAUUHmGWws7Gcl6FitgXYjTQhMt1h4LttJjFt7QA+sBovspKkgTDOPWOA3FdvyPNRXI/Qin4aI
rIc8tD5lTXgM0Esmo3/ZZt0W0Rg2JnsdwSDuanlyFK5sktxemRaNqDoJxYkd4PqkNA4Z2cBteuai
OGqmmg1L9ULuxRqk3Ze4F2+TMF61zt6OEp1Oa43nRdKfhYVtEFYd++62JZW42Qyx43/SkmuSiCM4
dHrKwvTPQfH1oOCm/JeDAigjytlfHBS87OOgQLcvSIjRDRBl88KOPd/HQYFufybo/P37lAvfLn7P
41aXUD/e0Qf0Gh8XP4J+piIWkn3rb2nmbwxq9DmM/EchD/Ew/EsNsipIHSdW98djwvcEnEAS5feh
01crUyb6SssqBOglLjBjurGs+NbIq4dgZCj6rqmumniZttJfRxIhYgf0njEoETGa7b3xNmeLKNpy
gZ4EoVp/U88qb7D5JYcL6m8168AVuzHXa6ujO4oAOzyiCGhV9xrgwxydzEsFvhWNByTirB6+wMc9
H53oxo+7YN2kTCIrlomFFKjf0MKjiUmPwaigZXtEI3pVeUagCx2NUSF4NlmdR36FWcC2R/qdwt+E
Q/Xc81zubIIK4Rf2r2WA7s/JTMIslCQQcWUrXE6bog9ObRa0O3aAIP3MJFt1ifakA/tzgf4VM/1v
IEegfAcCeqABa7O/7KbHElPCqgAd2L1DBOtZHOCOFwIRZTUCh6SFW7XpeOlViIHMhF7Lr8W26KBN
5zHMHnsIueLRk/p5nyzEhKReJpjYbOlsncIUi5gsszkCGDlP8phKbHY+8yBE8MaDWwTnalRXhQIE
FkSTTUtWvMqxuDKCeOkp59xX+XOvxw9pGR7KzncX45zVIZoH4WQny9IenSIlaC4msku4gG+Fc0z7
5ECG184bs+taYf21Yvvc8aYrW5NKx59r1M5Jd7RPrU8sYwOkgpUwBuPys5ZXX6xkNFZO7Z3MaCRO
KEhzLHRO4G0TJDcou9w7m3ccymKUUiwiF66VH/TWIFdn1B8z20T9FaUYw1DGl30mF8ock2VqlnKj
efmfkTM6AnBD8l8HILuirX+54Zpf9u0gswkdwCk0y7/NH3ITJbsqShCHqa/zziH6dpQxNgHiMAvF
2Y69k1r+5yhz/mKggrhc1x3m1R7F0O8cZeIXRxkyCpMvAU0icoufNly16YVOowZj39kvU1VDure9
3lj5AEAPnZ7pgPyjZREE+7Qwz3yGFcwplsVMFzUKaPyGQ3w20FErdr8M+N/G3ikPQaS7b2Fm+xcs
8IRAb11NN67vxg9dHM4ci2w/VqT19Xqnzuy2N49QDCu8gamxS2EL7JlYjvsqnsQRk5K2zp24vc/C
yT0TWedgT6xtcM/dhdCdJeqRQ67eUCU9tbmqzjTcUlpsPCZ59VxnNnnShvXAbPEBUfmBFMtDbCJD
clO1JlGcOBPLFpsQScGh6gzM61IfcE+5y6rQH/ra3ePEWqs2PrpFerREfGtOnoUN19AL5OqWYBvE
v/M2Lrxk0+hdfuHYgUGSJMWKGIE9gdDW9rbHxDe1O29VqEKuJc6ZTQXrCtyZAY6mS9qtM2WURQPx
f3ZOFjmHThZEt0og/Xbl3g6iTeZd1LJZjGTXTqZ7qIZ8WfBDsJ0bJlHLwq+WXBwbMiO2ddOt/xQq
X59vSoR/KVTaTIUYputflCq88LsnHOEw+ySbiYPkYfpWqrh/MVeUgiDqv8uV759wpp7SJsf375zq
b6UKBg4qZgdv4jva6beeb+sXz7dtApGirdKZk8h55/TdkGJEjdiOXWLs66y6kVygq27sAiSv3I9l
kt7jI3uAV7kPB6qCWpjU/E2AjdXhXWm0iTjTRV/qHArTVeA55zAG2fxwo/mojRNuuGa07jwr4IPJ
wt6Y3IRD1B7YizxYpbcTDkRkzkXAnN5wMnlfd1N5labVaz8HFAQlS2iQe1d1EJ1rXMTefCMPEV9K
zyVdy+IUzbd2BCqF2Ggu8vlGN1yEMrFaiQknwcTDMutbDmaIq8MJnLegzQ5Nep3GQPyClGT40nAv
SFcCtEMZkQwxCLXxYsqH84FE61pdDUD9Sx8FLWLJcAvo7LFAd9y40y4FfOygX40nWAkDlmL2x2zd
A/2MoSARqrp8098Byto7TFkvtGd/SC75nl4j8cL4yIM7tihSa7u9le/P+FSa6XM9P/1EkDJgtBEh
32oKy2XgEM7VM6jc+GMp6/l8zUFevB84Bkl3B7OYs1sdZa6Uj3PSiZmP1F1P1xVM2DX8cDiNQ04g
iUKGXTFUXqiIcFfCBtND3CRwuwmbzm/1vsqunNB1l06F2Ll1Mn1pVDltYVTiJ4wjImisftxTjPoY
J1UrFjXr0YXuVdPRM7rwNS5Veib1aXoqY8NEV6yFL2aMpzpHU7ZoRuhTRO7S5cbtMV2zfMTwgZfC
joJroy2nRSb52vzSa/Z/zqn3c8plbfGfz6nDG/l6CJ5/0VLNL/w4p6AOzSi5vzUz72C4j5YK6hDl
MzF7ztexKIfER1NFueHpSGpgJZoeSK7vpqmMZRjkIIHka6SwwQr3G5UItt2fmyrcEbYr2O5gkGCi
8xN1yCj6KEnrLtozgZz1dsnBgisSk0Dix/aVGcZo/snz0PySKsTOfAdJB/wtp197pIWO5Cx443ln
M6rJ61UvAQHQKIQsJxVhugxK/EcsICDXh47Q4RjcUGff4Gc4JKV20IaGa9q7S10Zr8idy0lIt9el
iUQsE/q1LLD5ahN/NI5bT4wE/oQPaT8g4O4fZK3tRGLiEBiyJb1HsBy19sao1JfSS65LjcQmW9sW
PrbsMbsIpL8Urb2eqn5VqQBsSSsxyE6CMJVZd5zNCmQxa5HtWZWcwUxRs045nxXL06xdRgG9mt7l
zK4mx/U0a5wHi/9n1XOWF8cQGTRsx+cWWbSHPFrrXqd6+JQjmm4ha6yzdyG11NHvOelU4jx2sJXU
Rrl0wPnUYH2swt7ZYH6SmffTAf7JAADx6G4axOxGMwFL84LDqIrDjHAgtepzD0IIReOmLah6LOBC
BZAhsgx3ZYMLofcfhSLHPgVHBHn1pch9ulT3SgHbSXxriSrjEPfdrseQmCABWjZZd+NntHeQcoTD
kV9jEoiDctXAMBqDYNtPhCIlzTWa011phKu+R22L7iHAN6Hh7y3BKxWKNDFwSw2pPN0AEI1+uorH
+yTq74Zg6JcCWNMAtMkyQUuRp5qnwcZpHahOWNe0IFxq5eUI9Cmd6U85GCiThOoeWIUFHsoAE1WA
i8reuVEApMz+aXCgVnUloCz30YwrLlTQ3eE4Yi9Gr5FW+aYES6XAUwVgquTMq6oBV5kArOKZZMUh
/amv0bBqzs042+y60LtKgF+V7xQscFgen8BAvGu0zLazSa0kQF789jYYrRKclp2PjPDzRQhOQIDa
0rjJKk+sYhBcc+wrsc976KG3qfD2ZSXW0s6eOlaecmZ4ASb+lDfiMp6CSz1BbxrA+lKmy9seR3Sc
7mTUb9PB35ijDYioA7IV3Ft2cYso89WGB7X2GueiE+LIpI8Bh7AvYnRxLdivgkDWDm1cHBR3Xs42
lKsRADe/qw3utmtJfOrUTaXykPgaC/s35hXXuBj0+NjgctTCwxD7+xjMDSPaS1UixRVRDe2rW1b2
qguJaqlwOuTTvhb5piqyhbR3dYOnJJU9nhuErl6RJl8abz1HQkSmT2TOg8FqNGvkMsh21YA7VfN4
DqzqhfUSImSAQt5WkuBkF/qcOHweEffT+tU6ld5eCxHUCQWrQe4Ib1pGBrllbHbysaIx8JaevDcH
tU67p1iHZIyQLmicRSTR0wJsIvRMWST1xDv0HUtZjas67zdDOZ4brH3bfCXjcBkimkgygSbO3jpQ
EGOnZc+pb5VtgGaxFvRtG6D8MInQDMftbiR1yhPVfg6Wh6C/yLE1xSC+5kdyyjuGElz58UQuVnCf
zvqIkuAIIZm8gl+SxKGbxS7TG9KwrGUyuKu+UvcasVRG8WUcX6tQ7rV2/qw41smupFaQGmI9GUOk
3gLcxNfRfpHjXdGeGoADiXg2PdTatbaprXN+3kQodRHm9ZuKNUwSNrsEEVFPAZhX0DxjEss4TZG/
PBNytanibBNrJYldLLeabll6KXF3nO3Amso6uk706FrUZPUUGlvrkoA8fZ2C8o9gyzQqWHmkHgdm
u+kn48KUwUWnhXd1Gu6DjqSmgExLQ9vyJZ2ingGU5V97YX1RWREUmzZB/tyckgrOQvel0NUpzpNN
1HAg+/UFihWDCdEMvkC23OYBrlKx+1PGfC1jaI3+pYwpwvzXRQwv+yhi9L8c9kZQCb8qf7/Xkxh/
sQRCLmKh/WWH8z3PxWFbDDwRYi6iO4iLDDk+2i2sIaj6HIEzxHF+F52IDPkfRQwwF9d0MafQ+rGA
/rHdcrogroI083eTj/+s8vwbqcdXxHNfjiQKlEAjdMJJZX7dNBzk4inpAy6IEKWfDTQkW5lGvYks
RZpYuwvc8ilt7ds6zB7g9Z36rj9FQ05dUhhno5ZuReKfJ0S24QhDzz4/HY75JHWy+yJAUL2F1d2E
imH06qBq+zSjX50BCmIxEmYnuutoQl+rvLseGiIrLjXyPNkhzvfxRuPrmONefJGQ1GWvLNWe1XV7
afXa9TwtVlqwS40UvXN72c33DTZKB6lt0DwPGP80J3mqRhegi7lOCdqqPG0fI+4YvGvTb1goI/k3
gk3JCs0avNfO5frM3L3me09eG+9SmxPPf6jjcVm1gqXORDysfT3Y3VVPxtfEpok0jy0z0r2KiN/C
x912zmMh04Mf4kqPavtp7MdVNLwEybQccCHUUqybfnp0g+lsDg1s0modmP1qlByCynhsPH1LMviu
mDLqzv4wDv4SZfU61o2tFZP0qNhSB9quN4az0I2w+gerCZSO1IAgGBeWs5x1cdEEVy/ldwNmwL22
7OG7yhhIox5s/x97Z7Ict7F223e5cziARJcY3EkB1VeRxV7iBEFSEvq+x9P/C5J5LNmyIzRXnIHj
WC6RLBYyv2bvtTVl4HfS7QPnKVGCtRmpZAea26TiIqyQUoJGHrLZTUtuHrZQcaUsuATmV9ZqkPo+
Ubt7tZtW/UwVMBdeVaRuWqkPeOvdWlWPY6GeA1ItmtZ+NAL9BPKbH6zfg/Td9TFJGIl5X+fhLknr
xvOT4KFFhF6V4wVvEikCEnbetJmNzwQbr4AjcHHmZFC2pJOZ8S6EI4ufB15bchk6h4xQecaA6rZG
uXbAmiF5VhzFjQrUp+Q1IiEng48xG2ChOq93OrKDqmZEtuDmLPmpm7prtYium9o+JREpKywVN7o9
fjbb+L4Uxm2YyV06HbuwuQKuxVwdOWY87OZOrmvU3klcbDuolkwpNrMiz5Pe72ga2AakhFUZR1VL
7iNFu056/KQc2JZub7rAuYx9PPPT9e2HvBx2BN+jgjABCrlF5xCaWUmTxPippTrPgGnqh4Ic3yot
TtA9r7MKkz/AQd4sSACRU5wCkW8TP+R3j24DVYYXae1d7yebwTYgWmvbHvBYo49bY1n2giw+DDqJ
VUO9aohtJlkBJhujmCjsd4RDbCxMqUnRbzomo0Ezvihi8sY0+4Cg/towW4VnV3sCs3nszR50ku/2
0+CBglpp3Gd2tFP19E1L/E9jCGFyMeFi1mG+Ajuuuymz9Enar71WQniH/JORKytHY63yPnPdPwvo
nYUMkBPHt4YhzxHm08XL2kwMfbsP7JfchdrWlfnRsmAO8v8XUw1eqzVkYxzkyfXAw5rQUnWO3MRa
uQs1TXHDugAsB3GyrG7R8uz1bDrk1XBBt+mxtVonIIhZuHs6WVg6AI20fJDKdRJ0nj5Uu4QUCt0o
KZ8sUiwHHNqiJahl5Ok1Z0zK0CrL+iXMlvGCdsJ1cXJ846KNkEukOBfmF3qY9UjINrI7yHLFIdTp
EHwbOVnqkhZ2jObEtebqvLyb+Fu9Sa/Okvo+GsJmJSXvOTg/nkLAiGaNjr/bFTHvO2782SheVSt+
TjRwh05w14lBdxf77tJ0kZnq9lH3qofAR/2qOEkruEsD6INL7mGZH2YrfDCBZYhx9Py4umnK+XFS
wDfCZDSy5l4ak4aaZTpFWnbL7Olqrky2fMNNnTxktfMxL+1ToxfPaTHe26n1EDZsgXL8rWn8CexC
6lp8X6u6iRndBJcyCx6Amm+sXmBGtJleU1ROQ3sVxj4xjXIdp9kSCrbJ8nSTNjib63s9uXTWsgRP
btpJ31RVv8kzkoZV52RHb6Gfe01A3CxQ7ABSdQsASWZfFhV4Q9QYRKRdM8CuLbPzxKCs0cS6DiqO
vOyOISVlr3+T9ul2CmLSKONDTeOY6TD1ov78u5T6Wko5FB7/Xkrxga1/oq1bXvReSC2WWCoVHrr/
gabfp0HWH4sKh4k1ToQ/Nbvv0yC0dazQ0fOqqrX4/r8rpMw/NCFwbFqLvA7av/FL06CfBBGix1VZ
iwmsFQts6cdCKs9YqQQmwty8Tdcq/iCotoPtosNcRZ2BzdKUj1Ux0LQmEVK2dCRNJzxFtA4MXGkX
putMb28wIHqsnFytCvea1m1aHoFe514Lx20Y0s10unjwcWJCUT5nyRcq/1XF/T3j6e0gtVp6sTcj
eTV27ZUkTrjA8Yni/gzUYG2Xxabv+/vQyLZt6hDezaaaZtOZpQt7NRpvg+Stj4626t9r9byftaei
N5+rpNnjsL0QCOrlJFSFVuL1TYYPobwMKjNxYvWSmqNcEpNlX5S+9bSJpbxTUbNlbkpoVkKTV4aK
J9rkqSxeKov+z8zw0pOQpcNT6/AMx/p12cQ3UyG3xlB4eD+9xHHeEotOOTdO0VQdFKQ3NpFbRNVm
bkIIl5EaXh3oO5ug43LJHZbTRvfZptcpkX2avqpb6U0UQzHxauz6RdpDzBcu4PqNJOXLEqXnhPIt
aWEkLzFgOsS6OXPWvSKYowVert1ptPxD/kmhFvZVyip7egqIERs77b6y7Isk7rEh+Ms68cv3rGBe
B7nzZBJCZmAtGJsDuH6Ym2xtcuPKjr9Ah/6Y9sgYU+LL8tI/SAQSqfMULLlmopzp4/zXkLSzzAJl
JwbrMkjswX6wpl5yFQrJMkq2MkmfA21nm4N/o5HOvtIah/G1OIf0ynjLSHFpgtkzCaBw/aAFi2d5
LH5cs6ybrVEAYynlsI9lfGlKpBpBCtRV9zetdIpj6edPhda9jlXqif7QZQCjtcF8sAf/DZH30RJ9
eoSUqLgje9992/fNrijUo5yjFHRqPKFekEi0KhislkatOzzYkUW+bbBTTAhJfdRDPeROM6pN2FaL
Hx08ZBo6FXMtUuPLGl8aYL3S+dhW4ggfYz1Zj4gzzkXs3M6FwmqxJ1GSRNFu/DAVYt20UEp8+0oL
5KPaNw91bexL/hrii9dFGa8nrOkmgL5VpTrEQRBHERQAkQMipM3XJm65LYiqEA6Tw9yNi8SrNOc+
lvjUGcBpY7ZFFuNSi5PlRAZyYu0amoemgrKXaG6gdBerB4zshEcS9eCuOh4qOAaLCajjZGeVJ4Tl
+BynbW8Hm9gukIJbOMM/M1TZo19xW4ppyaDIKOxrPbvvmBCIGFtlYJ7JePPyODguFUmst17IZqsz
WLqkK92MN5l96Zm5RArJwM10SH19ZRHJWSeVR6YHwnuTcnMJ61y4YfhifCPZmkNwcpwZx5FD23Ud
SmQl+fylJZVEnQMkf+yyFAYkCeVxPYmHngAuYNmpl09g5SMSH1r/JXEg+1aXJLnvk89Dgyhl0bQR
75oYoVeRHtwQddqMj6PB7BF5faroV9GitxeL8r78KsLHL+bf9tG0imF7gvPeVG19kGPIyGeR7C/i
/awDxu67Cxs3hCVc1E4HFtrZ2EgObfFh7ubXGQfANNg2n+HuQxKl9yYeAT0QexvPgDU6uznXHkSd
fWROApLI2TvLCC1s1s58tOvS63r9Esov1eTDz9avxrhYh+UV0Vrsp8Q262gnHKJbtK1e2ztVVXbR
XK5GPAxqFN72PlumEu4GBM+tn1m3JPTtK/WDoMzIR8b/bYGP/nHKQlfrFa+F59sF+WZybnKkiMvQ
j/CUXVWlm8xQrujiPiHKrl4yWOkUz9grstk4iTh+MoIJLdV8P7fi6OPEiExyTNLMRfoYqo3ydVJb
Iv3wlGS+U6ErT7N+o1dMaJs8e6K7vNNF5kFvXytTtguM+FWN223HZ5IMg7XjIwk3jNfG0K6roESG
VHqhlrHbV7MNE4oS5N1n5AZvRD6+jVm3T5Pk8rvu+TZCQgj473XPMS9GSpy/kcUkr3kve3TIvotc
WP4Zj0RZ8V72GH8Ie4GLcLH+wwGqLdpjyh0NjQyanb/GR0ukEv509vXYAL46Sn9hB0Z60j/GR6Sd
gkzHcg7IxFq2bd9v60MaVLtpRLoH7u0gpS+Xg9nvWekq0aZWaMoU1d6No68di8J4EhhZ1rnMWHTb
4yVvcyb0RItXicluvvpM6Tdey1qSgTpE/loL2WkNVqdstHScPbE8pLoCkrUndXBV5IyhOrWqgMCn
iBUbs3CtNrt1JubXEcsxN8mj3o0MA/xuLhJCz6etH2u3xSRvirq7DhoUASppwHYaMBDqs3CVdZRr
hlToZYXAMt1zuBpKtCZoEGGO4hydeOKxNiyetDL3OuZZXZJJBjzds60Yj3U9BhdfH8N1xGB71XYU
Q2ksKVuUMnn1jVnle5+CU6aIfj3mRbNLfTzqNPl0+XPabLJEtUF7ZZthmvpHyfCLFPAPoa99SqoS
6BM5H6dUH2mY1Ab7YSav6j44N4lBCWmlkmqmmVeCed090e7OVl/YIrITh3QyFXCVWnaiQMg3uR1d
cbgfEDWua+kcBmFHrjCn0U2G+IC+ANwG47mZzUazrDiKcn7rMSBtgln6e9Xq4axXKBpjO1AXCBrh
9lHh7CIdSq01wD8r/Verhn5hLRDxFkdsD1W8D+aPaDgjd5gUrKT85PRlrqKPhwKy85g6t8LWjvMA
xDzwtVOOKCmcCYSMyXkGfi6GRlkDK94MY/7Rt8MPNbz0xexFUQO5akGpsx2smruyJYGxDgb0qbH6
lDvB61Rbe7Y4eC+NJHzukm7tQ0YgUtqAW9gAU6upXXwInGghbzKq2K4KPzmBfZ9RtixO/pmkcLJe
Y4aZjZq92SP8/7L4oNX5XTolpMl04rVNKsu1uvpzG8Top3Ll2cyycq9Wars16qHZ61Z1nxkFd3dM
noye3+bMawx0UEKsYWU/sC+YwBvHpzmddzqBGqjVp4abxjimTmdsxMxDoM6XJGCzG8z+thlTtCYy
Phuq+aBG8xc1iiX8Sv1mttLhuRDtl8lEE9HMwOOAUVmHoNExULcoTbK8ZDEARgCgHR+S3AramyL1
v4SiOSZ60HI1+UxSjWvfLCOvHpOXMBlnWJ2xta712vd8NsWrsPAp/FPzFE5O52XKEsngEFxTgkA2
g/K25jO/dhJIgh5LoznaTUxlGtHZYOqHlwR79er3RfLtIuHk//eL5FR0n36qp+BV71eJ8cdX2STN
rqr+LZ3P+MOka31XaC4RfH810I4q4FNyWXxNn2Q/8L6JWDTqto1LFrowjAKoJr9wlfAl/qZQB0wB
VRjzHOJTTGo/XiSFESAgne10j1KBCplG38NhMqElKFLvu3fmT87lD1xLbVlqfAOV7j/9//9nGoCQ
wVliuONbN/7JwxqTBJe7Fab7cox3KlKrzz0DSA4dK4RMYLo1wme1gmXg1Ig0MuNc5td5rGEXBYTU
z8UdZwaD7yx9qIsOlJNDPymK5KbXUIM50TjfwFln7AnPapyAbRRVNXnzRDBI6nzSq6Qgx4YRV6uU
O+HMez3tnzKz/lib0kuM/ugP6VVrciLVkYGawrc5m1ixIu0+dunjnI3MmLXVUJZHOQaHXqSHVDMJ
wDPa0Y0cMt7s6ZO0w/ExnjjqvIpxqzqEGzufXdUCI95BstfTk5Mpr60gFcIQG6shnttub/tJJ18F
pB5RunUS1Fxz8TZsh01rGpd5IafXUJ16+WBE6l4uzEnhBNla9Z0jp8iNL4gwN/0jX3aPoIJmpZ6b
DSAIt4zytWnb90Wvn6GzdACTwCwHhTzpRb0hGPyq0em9bdUtHFz8/ry1HX+T1M6tMkb9KRX9Z3AT
67KQB2U+R7Bfej3+XMO78TT8zSAMxLYV7YulHpI83hkzCwC7IzYkhFDv+r5zXzngwIi0a7ze8F8d
Pznzazl3szyNZf1cE1vUG4Y3cguzCYlPfCLOUiZ7ElEPRRFudFpoB9VElU6HGFnQanTS3cxO1WHn
oZdGz6o15qPblhOpA2ZeuoUCU2ssyVaXwj+2XbM3R+vUyHbvW4+Cf8gI2i4fjc+KbfSr3M6eTRsJ
EIq1a2vseiQ9LUjm3PWNeJ1Jf2fmOnECPo2r2ggURKqct6aYCSAZ212koRz0O/gEStp9CW0uNbQI
swIkk1bEVUfb9SPqGb2Z7yqnWKcgSJH93mZ9ctLVgLmU/UJAM0v14BTRts29yV9hsZPqmIPMDEzm
e8Vvjx3q/l41m1UcM6vHGnfjYBFXE+tsyGJtDuVVsBQMYgZdWkKdZzND8lAUFOu2SU8FGHhbe6K3
WmWFti/6fjNHDZIe4W8pWJWjptX3BSUSHaXv7ycsovyGXLVMvNSp0UU4njGxUMzQVybD4wREzUSX
WXRyH9B+ttGNMTwWduh2fcZ0vFgpWee1YnCN8krP670GqyGZUnVlGdjJdOcektm6L21PbRWwC8Yn
eORIMezo1PKeGjmNftQHpRvbIZFCINFU6ykX800truLAuC0raGNIA1N9AymDvCu+LcRdAfKUYkDL
Fe+q1DlZCfEY/WhrdzJHqyp1WqtpqGinFeRdQ3c39olbqd1G1VjQyaldKwH7jqS7wCHls66c+pYq
WWchkiafs9TfO2lyO1ssMqvbOunmLVYir9VJBuXQ+1C1VHmWcRX0QGonUrIa4zZXk0cGOsBpw80o
gm1I2DTp9QzJuhvSB2yv1fynKFPPWdcloI/G9lR3DCFGgv/c/z5+/7lx1kHWGCpeAEZwYKR+POlB
yAEWSYZs73ccOh0zh3a4qjseZDIeyXcrw3hdi/ZEybr976+8uJx+OPYNvvAy6eU+U5d//PiVoWAl
dYthcj8USFqn/JxP5T4qRsKB2rVWsPb8+vV+o6+XlMd/r0XOb+co/4m2c3nVX7XIMpGnnP9TF8Gv
4q+2FrG1RgkA8xWu0I+pBBazdSQT6D7Rfi5iir+KEYFQQiz/+/NVv1CMaEvF8+NHhSm+vaQYC3It
aW/poL/va4NO9esgo68t0+E+l7qX1jY0L2PVx9yvYSg/jw2msxY+43Hwhx41tDJwXepmqn1ODTM1
GXWhK3BKJtC466DLD0zvdRVIGfLJnH5HVWzGmKjorukolhriQ2pla9KwHAgRzvPg22e2jnsV6ykf
5tesLb90tfyE+Eh1Z1N9JqfLjUr9aq7Va5H1x0ib7/C+uiJXyCRrzkPNXoFpnqA/zq61OYpWU5ee
i9Hozq1RgdrXZkWNd4jW45Uvo2jLv9RRP/dr4vbohXn++qansrfJIl4eTTNrtC3ZgPvC8rdlgbls
YDGnF2nt8VtZok46D6bbCakBA7zlKoqXS4neBXhSY2+IPBhc5rrlMxl/KmmR9Ws0tXdGke+LGmSi
D9FeBs+SKAFvNnplTcOzdZS8I4BO4dUqko25fuuq+mGO/RoFBqO8prtrQV4rbfNxVGeQ403y4gTE
7o2ZvmstQolDZoifmyx7DAa4dVnoH8vagGQms4vuO3uD+K98DJ4Ru8rtUBlXFB9HCP5PpkKVBQo0
JbAzRG3Ww9OLgFERPTS92Ai2vE5H/hH1L9Pc02+3n5Ii3MWJhcuyv1G04MnqqjN0aAatdjueq87s
0RYazU6o9qYIipPqMCRMFEPCHhBBApEqlevKr+S9GIzWKybWyChrr0keYJfdtoesBJ+FPCxbp3n3
RbYlw17ekjNcvJk9DhinsCEYrrRawCBBOLgZ/IVE5LeiBGzsVwlWIIe7XhHVtUO5SMxmDjLdYp+q
hAxBWnKbdnqVS6ImNMxROSvzlNQ/Gx3z1BhsPcoPgxX9Xnp+s+MtdJ7/OCdf3n7asvGi92OSaR25
XUzykJ7SgxmcoO/HJPtQgsNoirhIbbwyvOq9Z0M9RrumStqyb9Kyv45Ji30o80KwBRpwDM34JfyA
xXn7t1MSKRo4JNaoOuTg5YD//pQEXziFtQ5QBM59A3mx7tKbqRxtr6zrm94M4y+p3WN5U5V8PSq+
eiWawdjIlK0Rs7sxcK6MKUJ1k6uVp09xBoOkq97iMvUjRJMzPo8qF8NJ03ztqR0w7bCAaLLGEzZL
mcKeK9ewkaaX5kDp4xA+7uK7sa4h914ReMXep7vSp/BoyKbaOQgo7UCB2U5xm087ziFcH1ZAfmCz
aYqM8+UNged6NFGeduSBPFYjGnfLEI3rkIS5gZJp7zK9n95UHMbDRtcKh8WFb8PIlYu7LUUxP/fx
wyyrNz+RDX5e6oosl4+ILdZCy647Zyabqw13oUB1EThdux1stfzN8/j2ODn/OQI5FxTPRUYACM/P
3ybqyyvfnykgPQszA+YqFcRy8b8/USB6eDhMhJc4WbnimHV/90SBfQWcKNAfMGz/rvBYgGGY9DGV
fBvR278yBZH/mKfzIEsDi4qDyQyj7VKXfOd+M2WWOsnsa3sNedqqLFnfp6CGMzLznkynf6Xduy5V
42hXZLsyFD2Bh0GltmiyfUEfHtPa8KK1JiJ2hPOMhyG27eocLwtXK0qPWgElWU9gUgTAFqnDEb81
3c2UM5A2iqh21cxGpl4bIzYE/WKU086eWqyemqLvRhFrl2Em8NiOVK+v5me0O3JVqEvyjaIQKxCT
gVnYypOf5iQEq8VVEmeHJpbQuJLmFMQGY5M+Ajwtr7vIerIk/qu0wh/AzXeBv2PSB+n3MurlXgY0
dqYtyCfQjmaVA8wIZr3d4qe/diarIp62Ix6kHctNxyabmD+VaWPlBiVjSDSkRTStFc1OxhsCWBar
6Vdr75CIMnpY+iyACNFq6LtT0OSs/ueA+j9RxK0Z0QX7IT9zoHaflGWhykr2o8Ue9Xd78E3rQ7X8
X9de3YQvafqTp5TXvT+laHqchcJHw8r4cRku/u85tf7gFJfMMGFZfVth/e855b5E0ENYKw2ew3/F
q75rEAjN4WWYwnRwG7/0nAI4/efVZyPApoPRuAIxqv34oHZ6p2PY1Lu9kanqelZu1cjCF6FilunK
E2MQMhwxOYNF1abbZp62JA+2YX/lO/Gm9MFOmZAo3CbyP8nZ3EOOWnGlk2Q1wDgXA1FOBoaQ6iaL
M+1LJJ0bzcJbRXgVqP51kvTnggQakaAIiEivjv0tmZYE7EyA5Wx8HwkwmT5FtqNu5r7d5izjBjXZ
RvVwQZl0zIKZWLLwutHsp7H6KLScmVh3xW141dtDsSp5D73ZMvx7Jc2jk0KK7WKEgd9X3fVTUO2n
yJi240wsVTmIdGOmKSMXo1u2Bnq4hxtyQ8W88zHAk2+V86MFtBETugLlAdwtm3ZlFyyxXml4myvl
xUAH3dA94fi6lKSLDdG9GgxkXB6s8VWaj9aildGsFJXHeO59MxjWdAXRqiWikeNyC9B6Gw143qZJ
XxUhCWMOEFJgBmwkdGDUL5YODa9o/bepqq1VP4l924p91iYBrOTsOCwnDUGaSbWPs8e+UaMPpVZu
CKmB6Z88Bxi8lDnfqFW/9YdXYzBvxWQDGrCgamBxJxG0bMOb1qKAFpGX5/jcy+6TFYFMjCo3It5H
ZW7TJZ+1CM6FSeBU5bduTHJ6oYu9rjqbONsHnbMdW38VRgEb+gBrnFlhQ9KuhmBjl0R1RwpkM3Zw
JabflITIFDizPUee0qQvMLhJcX5WbPBOBVdDL8xgzSC6Ur0xMT/3qE9lS2GjKixtmmYipUTwQ8Qe
2SeVuZWFvxXOsBhn2xu9X+IDgoGdqpEQz70bdWWlJORZWumjXVqsSuPrxidtwDHnvQCqvurRDRlR
fprVXH/OZDg9MfYOXTW4H6DLqbF17Uc+01s/v6tH8pstomzAUFqpONn+h1zGWzle7MpAK9vz1unA
g2cbcG+Z8uEpH6WFUqKyibJElyFR9DRm66Y+0NowOC4hSUEg6Bh514HlCy3iz81TR2XZz1101TjW
4On80VFpMfH08dboop09hLt84ib9CoWqV10xwpZkU0pS9Tgi6kpbwgh5XDRkniAa0mRNlbLVYyaC
jXkTEw+gK/XBJOJFkYu4Dl+fUbv41DFrpbRthQcIloc4vITTh2bJKMwDUqmoTDArhRujyQ+5irGI
xJZ8FGLV5Re/Q49mqWf8DpvCwjYtmG4Pt2MB6UU4KxgKwhumjBG7xkibbyyJrpLuzPG0gUXlBkm2
ggXm5dHObO2NhDxpAxNX7wVZuL35MCisuKdUPJWmf1t2b4aJBkbnbcuktfW7xahl4W+shweTGbNe
W6eyneRRzMVpDu5wuxJAC7/P7ND9i2wlMHETBrHRSEKMh+yTsuxKA1ke9HrcdrK6h9RVuWnRvEaI
3DQTEG4XbJkKbath5GeTbt/OrghvU8YckXYwYoV3pjwbYe/fdELrnfXAQ/770v126bIx+69Lt/tp
XcyL/rpxGXhhOUISiy+J3dhfN679BwNbgBHvQDv+6L0yxlNtLuIPG+3t38AvaG9JYJPQIL9uDtVf
hI3/5Mbl2rchadHxohVb/vy70jhIU6W1mmHYNyVw2SJtV7lmc4URsyJiJPwd6VbC2veT+qUqG6Cx
EH7xiVpGBOHVuu+0cF3W+o65Wkin2hIDM82InarGt6+d0XhseQddbE2IZjmmfMx16yQzrscErFFe
0XpW/fSkK5r+bHLS2UN17GruSp8zUG3xGIKXurY4HW1OyVmOh4TD049VzCDLedpysIoRtkwRxm8a
B6+GYHCFd/iBghQ0Ogf0xEFNwJlGpJbeg8YMMYj6nO0goqUXc/jPYYxkknEWflYg/03MycJ2qQqS
Az7pG/Idb4CDo8qdUJalsbG2umLTsElgjRLwIM7REm3T3RtF2XMDhFzytUmGFhMn7LHOyPSRagy4
FluPYDKNVTkyrxxa683g8K7QGJipegmq+DmMJuejokrPd5Jio5Zg0RsKEidR8+NMKnKTQp7pzEE8
wYEIn6UaBeM5ChvIF1r7lk7tfBjZ62y4Ki+kMB6T0ckIFXLii56HKOMoohBnsOMajeKoOYC7ijbW
13Ej7ueIveDYSYuqPH6Iymnt16hnZsORh75sHwwrOZTmeNsUS4xrg4hiELRHQStQWC8B3MESxT0F
hHLPpHMrzdixmg3VfZS1xqVV4o8a93mUBT1Oi4KR3PAowBBGg31BrrFC4VN4gn1voHUvAVCA1TjW
H0LqzlXQOA962m26StoucYOP3TzfUADcKXHTr8lwWXdW2nvZkmU+8XVZrpjHhF8GvdtCLTXH5sVY
QKblgjRVk0AHLMg+Ns2yz63SNFdt3Bz8TD+ZsanuRal9KZPxSA7GAaPdc9nbL35gbHucOX0YPZAY
9hj5QNaL+DynSYr+WdlNU/XSDQG+q+ppavXbOCop2crOQumYib2olQfor7yWPDSLMbZnZiJavHJ3
Y6BecPlvwaNelUWyGxXSQouKlJ4RBVahJx/jqXprSab+fV4v57WuIkr49/P6+jX6yWzw64vez2v5
x0K4gD2x+EEZTXw3yXCWyOcFRr5weRA78KXez2v6KtVexgt/AU3fOyQmiuxdoIhZ8hvf61cmGc4i
2Phh2UYMDSf/Av2CUgUh48fjuvbr3sk0n/1si8ucrJSqfdDCTj0GAQWdPR/EjLJKGLvYNK98De2W
Q/3MG3ddVs0n6Q93tvCfKKm2w1geSKo6ONOwqWSyCxIKA/2FJhBQV+QJUgJLtb4K9XYjlGpbNOFe
tBHVa1fv52nOVnmOB6pSN2Zhb3x9vCBHIlfQJJdBHhoYGH2v06cMp2DQ9jVJWnZa4HEFXdMy7R6J
KdMrknMh8HmDgrwKV4fi6B656OAOsIhR2JCmwmXBwd0kDwExpUXSP+VhyIBylNhbfae/qTT0iQRy
Yp7QcNqmJRqrfaKXM0Ujk078U2Dx1Ic2ZLnQBXO0jdViCVSEK2xNCialKp0Jb1H8+aQUenbWS+4Y
hofF4zKhZazZV5L2JvK3Sdlj8GhFvoMKzmBIoUP1RrXCbTXRIx4tddCDHfNISWzX76f129P6nyON
a+TPPwPr6cve8P15NcnmZaEIe/tvIeyGY5uIkIhsWaJcvquteFbZPLLpNJbF9d+mjqhuQdmAuGaV
vTC8fmXd+ZX/+ePDisCLv0klzUVwUy6Cqe9qK2aiDeutnm1jKAptPQURS3KH69areQioEOZ2qDeA
7Y8GDoRpQSeFYS2xFmGYbRTjTQstoP94lCLTuh5w4O1p8zadQhB5WFUH6NUXzD+fg2x2rpCiebKw
nH1YJeFTnk3zZWyU4ENZtuYRmQ1jPuVD2eGSpZXbjpOouXCH3iWThYklGsLErJGmmMXdACrqkNeZ
duhlod7rwZyv9dFfj1hB1760KvJh1AiNFVaAeDyXevUSFuGF2cS2jS3YWjK+IRjxDi3GvM5KG5dI
2txlpXUyCDLAWOPK2lo7mX0f9niWwoBUQcvBTpz5ueE5fl3fkileH5reTp/xHKGsybIJdtfs1N6Q
hbeWEl0NjfMWJO2hj4XlhW37BUTqedaqczkEH+H0r3VVvcoJ8o50FDY2It++NciGFwHMUeXDWJOh
K3Bx5izp0thelwyakl7lzS8bG9Fue5pt/WMKC4KEPS+c5ueul4kb2tgyQlM85vP8ea6SqzZnzGBo
EcvU5BgKTNC2cR/q9uwNc6qsZ6chx752qR1NN6aFW3UjLBQzRycrxXwSdv4UKwkDaSTbpLRkRECE
GDVN2Ru4cErjIxTQtzDTP2WU0FokXbhHd0YTfpRxcIlSPV6hySPH2ahbPfpdJXxdeejqf3Z1l8/1
T7q6ry96P3WWpcaSLQCFwuFmX5Ya7/sOYH8Ai+H5sdj483h5rxLo6hDmsNCDrwnUk9btuzkqmxAd
cAVxp7qFu+CXTp5/8ieEgI8BjosNJyeayWbl+5OHCMNepjLR0OFM94ba7NrRPqUNji30wutOFlsj
rxiikgDHnAz3nrUhrgQkSwPkSe3elNnHxoufqVMR04mGTz5u5kMTdhcFv7sn8RnWgf2khurJ7uxk
qzX5i9VayLKbsy/7rWgn/O16EG5nepuuTZlatXJVacWnoJs2bbugKir56pdt5JY++xLZSfYupY/Q
vlwQOYUgvNfqnp15gfbKtod4aeU680Gc/IRC96cCu+W6TpdhE85IvenkDu3fujQC4OdDln4wQmT/
rV/tLSeCPzjlXyKYUEUCYzOiDNjavYIovL+Q57Gt/o+9M9uN21q77RNxgz25bqvvpSqV1d0QsiSz
bxf7pz+D8tbv2MkO4OtjJAiCxFWWJdZaXzPnmGz5q5r9h4yxPVLTWDM6xHjVdr4zN42EpqogqJuJ
qspotJwwulUHUJcsb6LgYOxmE2w3HrQnfcLvCji8/QTk1Sc0LyObvQarN5mgvcEHvrfQYSvoE9R3
yJWTMWF+QXh9a5XsLZ8AwCMkYOQFex0ysB2ZnrMzOTlAhFalP4sTfasVeoFrMdhGqvpIMuq9CKNg
VhmSwNhJaNKB/HA9dWcJ9yx0UFzZhNszJvCeDYGP/PkjARqcW+mtY0BNA8bAbN1i7EjYNrr2ieZX
RczA3DoldSIq2yuazwj8adBdlVSMB8vs9NMQa/2lM1Py/4IsxRiflDOnNd0tuOyMHjgJ12VQA69g
IWzO+gF2xlgOQ7EwWtU5pJ1ZbIQztCtL96u51gzersrIm2+yViOjq/EfPMchPbxQx0Ux3ZwwZ4cb
4VT07T4CxD+F1vdCi/rnf7dFt6DY3+v6b6sjbN8/Ci3zPzwGWIU+9ez8r88jz/oPDnKDICb6L46d
qWf6PPIQTXA8MlmiCZr6qZ9WvPgnLA5KGKfso5zfO/LM6Uj7pdjiBIUJT9M2WdJ/6Yxcmfhdpmpy
a4q0vxDMhNVZ1mbGv0I0MZLJ3Jk1kAZKBBCFO8RLvU+uqhqiQX4pA3ELfewQc5DU6iGMBUTh9GAF
Hshf3LJJSVYxfL5o/BJF+bWu1Hs36OleDGs7Wk9KbZ75/fUF0qq5yv3e+zGsQXGbZ9qtayZXDzpC
AlFCJSm9VJ0ToqcNdJeZBhXC8rqLHRE3DPqr4YS2ER3hEwLO4cx7ktVm5uimi3TMqiUo8nrZ1zBG
lMCyln6BFz3iT7ZJCw99LZTVL9oYWcvW9d09dBjwy7X5WAXYUGeBFw34Km1aoVmcs+sZjSoR5NUM
EkhqLs/oofvJXqrbIMaDEMBOETnR16ayODey2gV+pysdSxiPOfWlrTwlnLdUWbtEGWFOeP7ea/19
phwc0R6BjR8NJz/opvR3uZvKPWsrddXamH9IIu79qwmMBqPSpgdQI3L/YRiwcnKbzWQZvFs2GP1C
a+emTBJ+IvVdP1WtXKnHQT5xt52jxAaUjKUIHzXHWz4frOSlsUsEMM1Y7jrV/+YWwCdc4l0W/lQS
t5XZ0rudTUbzXO4Lt8QKKsW1yMjEGBScUVa1j5pdXhizTECaGb74FNlNzSYsL451Wa7aqQT3p2Lc
HpWFOb6pFOj4T7d6My78DB1jbWwaUk5FaP2pxf5bi3Fa/MvRBI3vH84lXvNZiuHXFDqcLZpAcyrK
/nIucWTRA5oIszhivs9yPs+ljyOL4o0TCJmqM7VmnwMb0qFc/gM7csY2+N1/y4DzoX7+6ViibuSq
Q3fCV0ikzKSe/ksPiGA+yCn94m3b4k+PGsgS/HodlzF2FXukmxClJP/dJbVIzmAw6kwxgx7rWKLI
NY9aMR9Alc9RsSbzYnT97RBkmNINJZ+DIhoPudmk9bkK3fat/5DMAqfu9rXr93yK3fduUtb2I1dv
bd2Y0lhoXn1Vuuah4bomsNG/w91A5qST1at8bL2FovYV55r8Wqu8RcKYdCtjt18NmlR2cYDMnJ1n
SdiwtIZiNTay+lY6ffEuIlFD9BQGoYyK/vLnYv5+MXNN/cvT39TZS/oPzz+v+nz+Aa7AmOPisOFC
MLfkXvxxL8PRJVrR+ByQ/PVeNthJgQH+v0/G5+Nv/YewNZZSJGtrMH9/T8vIo/v3axkZ5QSJwRaG
lPyXTgSNYJfxjFTb0s+NTTlqV5oMFEYwp5EqVkcdb7/Wx4u41JZm4O8IHjtoRbztgCz0Y70QowIW
Vywk+UvzzGLgAUhqliPvnbmjU84aN47XoCDgLTgEXbf5Ro/SS1YWNg+iKvHtOl30oOel2Dd1HC2k
3dRH66NZNj8aZyvTYowyI6ko0ZNSyjt1arI1exnSdHPhvnL4m0+E0FtPXjw+jFOH7k69evzRtqdZ
+SD94ZAkXoIbhbvfSNmOjFO/n9D4t+Y04WESgIt3XJBnc4VNuY2RR8TT1KB1aEZyZgm1rV59dHQz
vTTjeci8oWPuQBwAkfX2k8E8wgsxGyXTiIKZ7pysgqVDIaBNQwwtto4VUw1kmSyWGHOMVdfx3s0l
ZwLCevLUYmVrzeRRq+Ueht4pGsF/ddPsxB8rjMr2q8NQxcYUlIwvAWlqXVu+ma2+SLv4sWPjTNyk
vmcruQU6sYHEd7EQhVRREKxY6bs44bR5FLPHjiycXqY/rpPUwVnk18syzNaRCBDUVPnFKbNV6JYA
G/QHz0MvPubY5kYH4b6ePYjcZswTLqSoKnxV9Uq1tLOLUS+fioaoqSYXzu0oa2UuoWQ0ZneaWMWx
Y2ziUKvo6vx3YUZbkiFO5AbDO03srdtFZ+bTa2uAE11E1iOjHnAyPE1d8dQWk0bI9ze1Ed0Fpv6c
5d0TEvWDrPuXymqDWTCRYiq8azOSIrAJttc8pPpTkk0IVIch/VIttcc6Gw24vbGcV1qyYs7jLMMK
vEhcyq1fKPZGw2Gw8IDqz02/LOb+2N33AcYxIsDuW5V8Y1+2T14dPmVqhd8c/2AnCBGvr0Gs3ZjN
uCXfK5yPZX8cBvtctvtum66wJxNOnIMw8RRxG5nGmnyXxWBZKAtdZd2k4ZoRormuLOmQHt0cXI+f
WqinD5UakWo5etsgUveJqe0KncGj67en0IgJkkd1qCjxCnwMtbJ/V/FdVkiEpoTkKTddFETIaqZn
C4PGTqh5cBJlTklttQg1auvB17BkObo8uUHwUCJInJkknydWR+tdeNt4SI9BCbAglc71w7hcDBGe
gYTppX8fqSmXURyXs7zAUeUrdgF/zzllMmmXRUl7PVCgV7p30yQFfSGQZ98dXrvcW9hFlPIZrfFW
ayE20xF0zlFm9oqlD7IvjIYyeldSBzSsq15sDFFpX/QrX8nPIcQd1WuI3RhXcTheB4dluNFWO8YR
/bwr3JnhZXsjsh+QzGrASUpCSRtjHngto1w9fc5L+VSUrGpJFEW2s+nKYEp+x16mOXvOiWsZmwez
M+TBTGCx1MIdphw21CNqIPRxlUclqaw4PJqNkMG6CT3o/paJ14IbfQvy015F3UB8s5FGF70XdToP
cRX8kXL8t9Ck9PrfV+0leKcm+UXhTNb7j4uWahIqhKNZREX9t5X9cdFSeyL/18Q/hhZSmbKfsP8O
DWEaiKCS8pO9ovl7Gca6oAb+pQGmO6cCYDGp0Xb9aq6SfkeMcWtl20Yr22U0KZ0TE2hQ2jtXsyze
h8ooJ9wN++xu43fdo95Yz9WYVMywjGevLu6BYdzqdrtJA3eFRX2jKeazBidfAz6w7DUaxyrKXo1B
aJMij+534IiNOvfNjUD0py56IyfkWFFBeapEBPPpRnEgbdtcAcp4DxvtObb4la7vvalK0i+LKaOr
JKaisLHseGK4KlV17kJlx8r7zhyZeqduiJ0GkZqSGN/0RGw8zb+Vo3fqE8J6Um9H13+nFnSgWZtB
Q0lOJATFZBsrL2MctHdZMxhzPnzvhf3FKQXgJCR6Y4tmIh65/CI2CN146SPlaI/9tWw5k+y6pANO
yIW3zb3BHVtWysmb+JEeAaQ2AaXUMeKrxB81Wvmz6zByM2p71yflHg0Z3W3VtMsxwoQdJ2u7VA+a
Z3WT1uSuEfbJqqrr0EYmqFLnVh/tmjh4uLFKnL55TX9rjN1W4R5pU3VfkBap5flL76qIIAlhdiPn
pmZuMNr6FwU2uOGScVCrX4dIm1eZ+NI7XjjvR2kixahve8XeT6pM2PoeBK5uUafyQkbBfR/X2Rrf
EmYxNruJm2K5y7p9G0SLKEMCjsV1rI2ZUodLdrI4mYZVC26jmEAkZcdaV+npsCGm9356NqD129Dq
lLHfKcAqq6FfO0N2UMjHHgogHt2zHuLQ8OBGDhlQWOU2tJpl3yOBLIvJ2UVaGUoaDNa3g8YmRDi7
ktwGlegQ9rR73wpf4NcX/CJt1YtrUikI4krja1Rn4cxCbsSsM7uQ2fZt0J6dFpAVMr1BGisbLyFC
ylk91iezRyWoDMta+WJNXvLQj/TjUHUa0Ut66+1b5H3C6A6B1fv+ZXCqzQCZgCfBmrnteBsqBQAA
O7h6UZppq9RiPNloUfsi+c7h+oZoHnXicazqRanivGZ/Tz6KXV09FW6Pk2GZd2T+tfOjFj6sP+Ug
bJzSfOriDvVTdR50D3q635xFET4UcWzOqAUflSb0d9ZYegTWKcOpA2IMvX/R8CGDQccgRtnUDdpm
y2TYgtGNMqJRn1x516Tq3DHVzZgS4nJfON0yKdaVW531Ar1xNwCwirbSZAdFXeVhVFbAUVFcrLOm
uDEN9WBno/IUDLyDNV5yX1uNlnfoXKII+EkNlbgh3vRUZAiuvGw5IV5z660wLwM4ZdBZB7/Hq+Mf
K1fP5gWOKVJz6ptYYwdajrg5HzTyGxIDOL1LLnFW1iCHauXZKHMIcIE6a1GPErt9Mtt7u7QRBOkG
VYUJMhfxcHv5OOf/v/cTM7v41wsvf8ne/+HG40WfrSWjFftjpIol7uPy+tFachnifgfSjK8Wr9zP
rh6EMPyNpJBhMQyrH6MV2CYmuNFJwoL5Di7J72y59Glr9+uNpwvYpRDW0Vainv95tlJnhOOGAo1b
YsT+TLpWh3EMja05ER0y0A6dPRl2261rKXATMuuoT3b0MWqWICWPlV+RKZkdTT18QSsPwqMqnr0J
GmGHxGBPGImUF/NkngREDQu2BOKZvah7Pmpt2E+2uWIup9Okb2RqLEOtfQsniEURMNfJHPu1beH+
tVDclw07xyVRDiyA4WQM7KF3yCXZrkw0jbzoKzqElC2MY1BTI+rPJIiFqk3f7YqohtR6iWF1jDHO
4agSlzAOgE/o5I2zHoGOUcbttoABQnDtdcSCQPUgV1oW5YvIh+msTTQRTQ3qvVVhEGgIayCJw2dy
izs14RNV2O1tVydyjfL0Ad8tX34y1nawYXcDqqBr/dOATm2bRrYK6yrSieDLgVeTbbx0nd7aR74e
fc2hax6YTpVYnUfSOVBaNuSNg3/CbjzT7QDYYCAvjgwMAsBiYyNKdmbCUK6hJ7ejmh+DYuBMAlfI
jEmiN8KA6Dv+Ts886Ou4f0fU56WvHbGOsYOsXiwnps3Oi4YVXMCt4yyHiFlwxfWsWzGiwJr8sfCg
q16BMDW6ifvsxSB9kEaq3DiwOd3A3gVx8cUt+L6MffoYVKO6zmQPlVXiYiRA5YvZps2mrsbXLErT
OXRKLBaRs/aKNJz75NuMzBJhecUnfQLwE+eKcjDaO6O26dPWuSsH41uReY+B7xPC5X/zu+IC/i1Z
uhK5rNC1aEGCuj7/kCxm5rvismBI6NO8tnrr8IfOGs+GElM/BFJFG15qh9zIdLCZWMoyHauEOkRP
nWZv0OYSkBQOK931BEILHiOZm2tuxwwNRreW6AZwqbXazlWMb7bqHWWqQM3VsDBUPV6OTguB1g8D
6Hy2a1y4U+50YjJKoOVjLFnvjBaxZK/vCuGcIi7A2cj+b5aZHgj92LFviJe7qvBoG+GLRdUV6dOf
w/r7IBBT1b90J/lXtFD/FIvBev7HgY20iTYEryO0J2sK4/pxYOPPnILVaVM+hnE/H9g2vxznF/9k
8i3+MgvHhmkK5AOQIYAwmyQg/5YgCp3WLwe2hW6Se8GAOs3T+MuBrZLezUJIGbeRl54TYIobNw92
WkfEkcxd6LrEEBVIB/BFMtAz22Ev+vwGgNSxSSnn+uFrLYlalyEZxYPInzprvEuJ4Ow58ecxcIHY
QccnjYsVZ1MawFrGfrrI63wj6UE4p755srnS6rxglbxDgo8Cuo/fxsH6RqTgnR0nlyhVNtw02sKr
k4fWkdUNUvhw5em5oBHJ6Gf0arTPNaXwEt+Uf3XQI5PeLkS2ZY7THLj7lGrBJorqyuidYUxmtvQj
Mm1styxWH8PPooTt5+G4VMiVWpeW4s6cxNTf/Ujb1622KdqKec3YcHBZ4ZKt24ZZ5TmSBTFHODqD
GG0E1xEy+cZ9yBL7Jgvis/BQYMNSOkjfyMhpSskyLU9p7GfrDO9o2EIFIrNg00nVFjM5WUxHq3se
x8h5jKpwW5jJrrfFOe8YdK17K08udRQJ0lBl+0pMx0Kwyw9Gpi+h5XEusJCcVap3m5j5Y9S4b7o+
XGPLO2k9aRH8pB86pSGgo6eyJMsB1xDUjrlCqtHcy/s53Rq2gJGotJH01FE1MX0bekQ3iGbTTJP7
QunY/PXioIFiIDZh8BdxZurzQrEQ57v4nNrQe6fOJsHI5jUpmi8toCL+c+B8HDjav4YJXpo6eK++
5dXb30vE6ZWfJSK5gCa5OZDgvzu/qR4/hyKs/slDFRa1o6vZH3Xg5/aNV02cGlSYgg2d8dcThxJR
cy2Qp98jejinfuPEIYr9bycOsmsVKzkVz6SF+mX9hsopYL1rNx9JwwswzDcNZNW5l4LZrAb7lTjj
iC4vO9o6/gFdVo9xa56GWv8iKB7mGtkeWlIBRJC0mjm1ouLdjyOmUzU6DUVJcYf4KcooIqS1qVwu
2ihhIBoWGARbdWEOLptpn5C2ojd3YxKdsrCZtJ3JaxJZyD7Ts5d4OBl7810OYq1GwxVeO1MGZdzR
lzKJzcpjKdNbjkUu2yH7msKtH+pWmZt9vhZD+IUY+Ja1Rg6VOx46RtXqQbHrnUnCCP6KQi41PzlE
Uj4qIn9sG3hfWmJQKYcj7BTtQngDYhy7hydZPo4i36V2+5iGBaEwxday6USVgDIgqat3mMmvvO1T
C0DGcRktuX4gOeo0aHhF85AozkH48HgcIwcXN14pzJ4MwpwZx781mTKF55k3apMvS0W0nG9YHBo/
WkPB3GsgffH3son0tbA8NxjhUY6sVEW7b0S6jPz+6uOdXLHXaVB/ZTtRoINSauPF6OkuXffIiDvE
Aluv3KHYmwOB1EpEgxkRBAMpUBV3uZvIg6slOzOuOXUQlObGS2/Jvd0UzGK8ZYqY200YAGUNp3ya
PTMXyIm8727StgiPRtscZQMYXIN5DoH1UToaKbANTnaAPKdYTYyl6rv8qMdApYBttSWEDfXkQ56D
2R8ZODbF0SzUL2kfFecGhtrj6Jt735Zfm959iX2igGxHFidLwYNkEefWRvA/RN09ct3MkpQhJDRF
KD4K0pPOD85eRR0niMzoVGy6bqvKbRGOdDKWHKt7MIXkUjtWOK9C4ymvEXDEtZNsPK+5Gxy3nkN5
jVdSN0jObh+TwL11Q26YoeIe6UflzWzaM4XknGUMplQsYXwpdrisS/VFivY184IciKFOWxPl2G7j
gNwD8tliBSJjlPbEHKXKC9XmtemDtQvWAOD3rCBp19AwVNP1k/JmsNbpkgspsDupk1/Qp09Rw8tz
/cZvCj5SiaIBIQmKfmvnzbgpC6Vh+oVgzEmMLyLpGI0g0nCbbMWPZu/62bYXEocmhlFWikesYFTy
AyvtIatZNzTevW/yHMmIpB+3sXcZ6LZ8HO7AIcRz0xMPDum6jDDWjup/VfIBP1wdBasaH+wcrtaW
mMd65sAWoucr7v02I+zQNBauK59z3/qCFeiB+FuNGB3tPq1hI6KeXsusXGeoIhtbrOpMicDQav3c
8KyNgdMzDXSMEaIne6AmKS/or7aQGy3RtnUJpDxjTdhPBuvccF4xZOUYftUFMVPdfCC4IJgc2q2T
k14wrmWQ+ZvQSRq6Mo3+VFtKSFWq4g4e+PZgZ4f2cPBFtrOcfqX2/opw4Rt3iqpSeU3V1hsnE/HC
1uWN4hjnCQTotM4+4jfEaQqFP9+0ZvBVzfpV2+dyXsqqBwRIOh+mlHQR+CXCBVG9gmRkREVlME9x
IQdVyXlTl/3GDJ1d3Tb4grOkIVczeqi8gIhOTXnR1Y5MD5Np3p8L/PsFTp3+vzuGu1c+0P9wd/Oi
z7ub8Q57ic87mPv4x909jXcsyJAT0uFvgj6VmRBWJuyp31uMT+UAt/qUBkPzAQlm0j7/ztXNoOhv
VzeNgkDRo05vytfx83RHFaNpRcOQbyupKbO2dd9EXrN5mMwRQopogTz2qvf2syezHhw36DJAJd9k
LTYuJ5MvCHsyRQJBiPglKzYetb64G2wucs+O5Uytuox9ZTLF7OaUyezVid/aN4ovF64ZaHPXqLHD
T9Izo1AJKZXbWHpvZWaHLEPc9ImYyscQ0CWRBrjC7fAmVII3KvNbeJ5ElSlzNfGfK4IW4sQ76iJ7
Etxv7K2rNblZgMQU+9AzC1grBtl9TtLd5Upxgzh5O2aOtUoL1viYxpMD/EZGE42SYFJNDURvxZ1a
IzZIYVzOh7p/EoZOGHsxPDBdJmZAul+kO3YzxajlvI9he/bheNOWzTGx62FF3jahXNwnKGmjeeHg
yMz7jj1KhRejN/VJPKDBGxdlBN7UfzAg35EPQ9jv4Ho7qrm9D4Y21FEfi86lsSI5Ko7jpUzUl1Q1
9Q0u9yLc2qMxnes+rJiVNoToKXLNR9kwfKgOZUfUMnuVsD47RqpWSNIT+e5XyaVjlj4zAu2b1kL5
IMBhIwGSP4SZYVBXkNc8wr6fsFdZdwtM0L21A3UASNFYkCmsRdJVFqVXpiysXsRrMZb2kt7Pnvcq
UFnfkeWia0AbOJAcimUrov4kbGU3qt4iIsR43tqeOgfXRtJEMnpLh7QuBbqwZ2f7yg5u/hxN348m
jpJ/OZrey+alfg3Cfxg/a7zy83xCozcNJCw++7BFP7TDn73FByTbQFr3HSmlswv97C0sZiBY8xBD
fWfVMGP4PKCQSuHZEK7O4TXNrPXfOaDwg/56QE1bVttyMPFbwtIYjvwk7asI2O1aI8+3bLCcpSoR
Ii4AOJ9cRO6s5UZTKZdeUp8LsgwAsOhEr8Was8nIW3kUViSrWd+mVjBvqxpfUF8prFTTSGfpYsGX
bvKL67+GZn7JpVjznpegHcmpjM5F8GxzxfJQwz6EE5HNdcogRSFEOb1CRl4ilCGH7S6wibmxDr3W
7aRDfR+WK+zL/EYH0+BrYZsSkG5b2/auJNtB8/KlWbY7N4bEqSbzINROcNeIM4qXDau4Qn3BN7Kq
p/qrUDBAK/x78dRjNTBTSsPqinBpZRfEeGPpSNuvslHWLsN039xJM1qEVUiuIFPbW1GeWQbO/OrO
TR6KqTie/igslSt8TIxA5jaix5T6IO4fZbCrTMhZqsAYRkaRMc6MvExZL+va3dBWrw7kRUQW0b4f
CxVxyORgb21GSQ55oxmBOkDJiyXHJ5GLChHSZXV02RuQ9UzoIzQfUAVioJVrD0YyJs2s1QGVEFw3
mFu1cZ7jzHm3ZG3NokF+gZR2S7YDXM/MPmdFQMOYGt/wu/eAc+qbVAzjNiiKb5qbPhIuGsMLdmBm
xzaSSPltMCe6QP4lbewXC17dgkLwnEH9EerWN4/QTh8Ci7rPDmqs86m8lVm4bQxjL9twzeZ0ZmqX
sCNd0cKOB/pYSg95y9ngu21E6taiHtbZF+IqtE5DWS4YSYFjSQ8CglmWiTkZ6bM61y+hJlZl0yBG
EmzdzK3iprs6S1EClTubI1BrPDbmtjEX2FDUAqdJ/lDW7NbVVWePG9Kvb5qSXTJxGZ3F0LihYI69
5oyyfCUz+pWWuC+bsfFOcfWIHzhDAsDQVXwPcWEZdMCTUuip7L2lnz50Y4zUB6BJ4C0SFXJ70BOs
EB4T4Zx1+TXOjOUQgljoGOtrxHa31nCLXuyiNPwHmQg2PmSrelxynbkZ+arVhmw2hGWQ42dKZc0N
p18Per9sem8TQd+RY3kpmz1h3TM654nHuuC+ipeet8y7OqVmYAqVm+ZTk6K0Qz9YeDk7dX/YhJl6
rCz3q2DFn/sJfSKzfkpvnyAw462SzYOC1L9tTAjXwzwnRtevY6DdqX4ORLgty3KvURarfCD+3CPT
PUKewL/dI4eX+O83yMdrPm8Qwfia/GXOfGpW9oec4J83iPiPgwCW9SFIwP/GNnzeIEzRuViArAAM
5Mv463SKEpe6GG4ov830fr91g6DE/fUG4T14E01zdYOi2Z1K4L+IwzF34HAShCJXZBURp5uXBU1U
qt5Ioc5rTVkUDqrucjw3wnsJE7H20J26prL0Fceeoebw13JS9lkK1hMVDKGTnoOx0xcuX8trpPj9
ieS2cG0laT73Ch2ZX9A8xukQznQPRaZfYHmXyAHMMV978NRf4pS6zkwJppWuR7ruaJrAufiEq1qE
fqNMDr3Tt8u6J4en0SCIGKU/HjQFxUlsqYuRqcKIVQW4U0HQm0ZsopcnMJGH8NV3RXKyHGZhmYow
DliytpAFEXx6Vxe7ALM/i8k0mndeejJGYn2jAHB65jwMypQ0l5tX4oruezWgVA3vAhYEMldVNJ/S
3cYtzqQZbmUujZSE3caHVdrp59jG9tOrxpMhLCD8A7KSymvHfeAUF9Or71TGA0iRg2Nfp3eVHurP
fTvRq6IJOm1WpIIlxjomwmfFKIZvWs+WEPDMNxFFJLwoVcT3kYj6pmuGI4dAThBLcD9Y5aske3mm
d1k0z3P3LbHVdc0cdF3rnYXEqlYW7M7yuUpBfww0FmxF3T0kXnMwEdYHU6RCRGhw3CivUY7RJYJe
N+t198FQvRXO7w2SsrWtd0+pXxxqNTi7hDLTMF1snNZLYive1dotF37bMIJ0B1w4yh1Ja/qqi4sR
Dk76Go/i3SdTWw+VmyQiMpMUQG2GuAxd1OCfAqtlXjZY814pLkweNx1Qg7GOT37q39iRkSw80y13
oZ0WC6sI7COfKEzOpB9smlQp5n/Ot+918r+eb3fvbfhe/UMPz6s+TzjjP2zuGL/rtMoqvESq3c8T
ziCTbBIDfudOYUH5USPbf/co/6iRqYuBI3DgOA74hN/Kb9WnteLPGz9gKSoBOQwL+AsH4c8nnBrH
XubZKf0gOS1ztn8PQjDAHIwRM5upf/HD6or0qtsoecpKzORhF21vgRV1jg7n88zJjVsvVQuiJvQd
ag13plj9Skmj2wyD/VI4Sb9KciKaDa3ZGEbevzk2sdSNTpx3Z+Fb9p3hiyGDKSs7Lje1htPOyqt7
UHj7QPFuYzrvtZv6/aq2q40Zm8Ui7RXKhdFRsev194pXXeJQaRaJDXySPwyyAvrducrYbIFqPCOH
hAJhjMd2VyOAwNZPOJedF9/qyPLXrj+Ex7BymHm389ZXjmYX+LPBTnZZlr+pVTOxsgpiQBJk/JRu
M92ETleTEoajujP6YVZxsCCk6zHjCNYXRroP68Ze8CksZyYiuXmMbniWkiGr5smjrXN45FLuSwaZ
68TSv41Z+rVX24Uf6HiuZXkrSRKPCtmspaZfVL2tmGdqD02YtYtEa+VcidJqo0bEgsF1jGd+lmaH
Ure/qqp7QTsezXUo7TOrGUE4V8GujItLlbRnpqyPrgyXalLGc8QTu8LT72MF5yRZ6IUOnYAV0knV
qg3JZaugJvyyM7P7YEA+aRY1QlFdOzoK99lQmrugEvdFiSY8yO7Djr2JVm963wToB4OGcPkrBsTH
xvRPniN2uEGGmdqH277Kn9I4fEjccDH23RVO/1qL87teV67CHpdjqLwETrDW+mGdm8Ydn6xs1Rbi
2WWUPsdfM5LjbbSBA+NBY5aiIkdp6mah55AqmZcbRCfFzaGx9PeG8K1UJXfdQNFaWehtSqLfUiLg
tCkLjmAzFpaTYi9G+4rNslmj1zBhkxEgp6tNdi1aIIdh7ruLagqaUwzvEJE856hE0Fk9jnmIwIdY
augrRDq+6STWSaLKzFQHJ0USr553EDkDpVp1Ikl3BLska09GKaIlXSy628pkvNsT/TrWXwa3g80R
7hAUfg285hYtEAFLZXALe4NxWlFI/Ng6Mxrf3PgaGci6cehbhCaZvCgl3duohRuSS+JuZvLnF4At
89TlihbyENlYuG3lMAjG2SbZNArreboK72oM4Vk3y69VhY6nCgZz7sugI0kthCkAMY2A1zvb8iv0
VlG8dCrgj0GhLNqA2HW9N+9Y7lbt0qrJrW30YK0U9ePgWnKZ5+GprAQD7jJ+bQKjnqfFqNLyqhpJ
e/p+5BpctH2VrJCybKEjP/+5j77fR9wR/zK3ScM6+IfriBd9XkcWjkscZbjHTEZ94me+MKkkDtW2
Saq4NZXO/zeyAZ9POBnp3jDvBaMe/tfndcRNBT4RAyf5mh8v+52RDVSbX68jBI067zQFoLAU/tUk
nhaKUHslarfBaN9FXrIp3UfPzx47QnBnUWHODOW+nWB1qvnc9MkRlM00ml16fr90FH8Tx+FRc3tc
zjaHeYvQqtlWTDU9p5jHrrJLih43UrVSbOALrGXtLJmjh7vzGahkjbmvTA+YnVzW4IfmY9lsyxRY
3Uhed4AsPoBK1xXPsUDSS9ZGGpQnxTCINYk3dZAsfC949tFXhS4G8azdO/q4T9FUhLlyrZEjFsL4
omTGLeXj1q7e4FBtG71cjoP7orIYRmrDVMUGhDemK+f/sXceS3JjS7b9lWc9Rxm0GPQkAqFFajmB
ZTIzodWBOAC+vhfI5mUWi11mfGOOrt0ig4wMBvwcd9977bjbTUqwRg1P5kh4Vw6KQDcZ3qlzzFgA
+UdDGHhuTP1CQZKdetkpBLjHfCpauWWLTjF7SFJqSNphF1DPMdTd0JVHV0EAwnFvieSyTgGhFsQs
N2IzuT1qQY3DJUuuyC18FQEnm/4GDeh+kEhELA4edYxObaiCdsjdndJIErsRFzvmqUzDIxxUbH+B
XzrqhaMItpjNBhjYqkDUtiWm2hXmQ+wGx4myuhrsa42dE5/gsqQyOLiVnJpUcC3eT1jMB81hEYl3
wWJLJdVzg72pNYPrGLuTSAktwP5U19Vtp1qM0QMSDvpz0arXavExsVOekgocSr9UbVJ+O0RK+KhS
4BvD5K1HveNDKRDvadxwdJSC2zKwVhrLRz0RzL7i9SBJECkKZnnnIghfy3Dwda3fp4guc85blAR4
zaS8S71z0CYb25HH3GzuUgYahPn5RmRtFOxeFbavBotumjwynBBufC4ZBeZ54UNjWnRiHrH16cou
37op8AuNfNJQZ7xUrHIxsDgIL+WownZhYlOIW08BTTKEZFHqgfnRc/khVmGbeeUu4QIlRfKhkvFG
11VtZRGdclGIpddO111ad+vUQI46xcxDF14xEC/BP0MJ7aW0162+67U5wQGDZnsSyfwMsADZtmO5
1EHPpaHLkjkt3puWjPUkCZLdAH/tHM0xDvEc6KDO0Q49GQ+dlV7QQDHMcu8hNq+Ur2kQfVF+UcmH
IN4Ck+IcGZG1Ojl2PTZCS25JlyfTeVoWwKhtZqOlJzdlxeJeaswHNRXZpU0yYcRiAsNL3fqp2fYL
iRhN85JlrNV+PaXLOfp0MivCBW0Sa0Pyfgh7I8TuQx0NP++ilZ231iYic52Tkg19oLXlrnKc8Ojm
KA5sp4w2kMLSvT3howiE3m37pHrtCkLNYkO55J/bn4jiWDaNJg5DZb5k7odidkyCGVFF3ZrH5q7N
h5WF9B/W81LyNXRyc1OZ5XloRHSsqnBT53dAkaehOWNk2ns9j506HozGfHBw0bZooAe9X5hee5nk
x7FWHoUIlcPAw72AbX7LFXLBrXGnaDOmPN5gNlqMQXERVuOS3QhwdXPc0o+itHb9TLxUEq+f8oqv
cj0Yva3wcSpY/KaTTaJhNDkPyRiux8jEN/CmFRF5coTO26pxZQzDKYiS4U6J1JxviWYvzWLw4yLc
GLGAfR1RLBmqmkACa6JcWVr7tpspwFV5PsrkZgjEwprnu+pA58z1rCs/DMP903bSDMJ61DgW/+WY
b9/li/jV7piXfT/oHYIEZg4lER3f2Hs/+k4AWIzWWJfov6LBQFZADg2QTzeQgn4+6IFeOViRSZH7
ZmP/Dd2XyY3h720n6yJUppgW5iAfzf2p7USV7RQEnZpEkVokEDIaUYjVUtOr0DSrQ1xDGCqyyEn2
pfTigx3ILng2vmZbxDqP4RfbzLKHeNSUdH5cwvpAqgzqfFObyotBtsZBCKvj1BfmaxUVCFELuOJp
nmcnOzTd4zT2H33kVfdWjVIz0PSOYykx74Z5UpLhlTK6cnxtFG4HkSoT0lnltLbiFJ5sNgyobsg3
vcsyUMYmkZUXFbKmChDulHzoYOAf/txmv33NEfv9y9e8yzJCxP6ZqGfMjI7v33Ptr3lb+Jne+p/5
is4EWdf5PvOr32CRny60XwmtKh4YLsc/7rIGa0zMDv9fjDeTqc/fv+Mziok1J3+7pfEe5+Hyp+Ex
CiviWxI1BHeKx49R7lNVVO1esaDZBBw84fTaaNVLDS2eRAY6zxGeW22GzqsrpmRpyDq4sOooOhhe
f9k63i2htCc7yFjelEHJ7ywPRRKDmhyl9V61+gMmUqSL0ANuwdv1V6HVyNtK1VBrNdNHkGelr3kt
k0vRVDN1tfVVVZTLigyMFUfInenIq5xBygoDxXOHZWAjCrLS3Bz8YzUUuL6Nhhbbdtjmt5shSF+V
mq6vKCsyY0bnWnfLQwAu3DctFvhyIlM+LdkH5k6S7YYh+AhsV78E7DQuXdIeiNtUh12hSWudeeaz
7tAKD2X0ZqgMi0K7Yp8msueegFs1zm9Tp3U3zIaIFSzg1EKfvYid6tgUrCfzmiHUytB7VIGt1dxP
3jBFLN1o88VTl7kKQ24FZGYbGfZJOFghTIn6KpTxzovMc5pluwRPo+pK9M8D/BTZJYpfJIV5mbWM
O5xG7fww7mmKbX05lebLpLIShCi/gHBRfdiWTcqwXd4pWl7vFKCcQOosAjciIgZRqWhLvoi3OYMl
ogjLPVkBXHXKqbwdJ4wxsg1Rahr4Bxe2VcarcKr64U5nYr1wgWjotT4eY0Pb6YJROHmscoeDZycz
BtG94hyEx/uCLoXOzpvODO19bVRK0BMQrPOY2IbC7DdFQkGtUrGEoQEECdKvz3S/4ScL/7Te/3sm
8/j+W7HKi1+OgnnV91Jl/4Vk2sUIQEGyZx7ujyPZ/guRwgytpvZ8VT587r0xfxCFR3Tt15ad2vej
XuHSgGTpmpaJBeT3RsEoLX6uVzpScCzyOOjniCGbyvi5XgFSlr0jhnGX1AD0YZbCkI5aRkSpPoyn
jtBLchVF41PqeIInZlhqTbZ2EfOsFZnrbGodIn3dpKu48Rh9gl8/VB33SHyw8CEBlGT9CWiStqsr
Y1q2QyeXxpCFa2J/7+PeCpd2k50dTvOF3ekwjgo3XxptIq7KgI5aTDmXyrbWN5FqV2unQsAap7FY
BR2aqHww3hE00Qlqd01Q9+eh0sCy6uZzEvTJUigpUZotT0Haoy2zLFz1LIG7peCys0w7x36SphpQ
DR0anJSYD7ZIws+GxruzOns9lN6FaPKr0VVvxjY4VTHgj76mS+MpLMRBkKYn2/gwdays+3HyG7PM
b8gJPNS6PEcjDV9e29O7hyaX59LucYXFZqh3J2vA6nIarbQ+ILEqCazJxx0xygitzRyxZmh361ZN
tX1YBeZAcoFWYD8PsbRk6Ndux0Bqq1RW49VoY27Lud0AKa7caA3+c3aXYP6f3TJTpW2w6t862GhU
7DQVtprGHqhPGG2g3710eXPrYsAh3mddYcgxmHTQKzWgLjKSguWlosUXQxtzThUlvF31tq7dsyaF
H4bzaaTyL5wFnkuuWn5TlKl2gDnAUKVBd9Fme+Ln5lRRR1mYo8yXQE8eG6+6siz30U2zi8nV124z
a7Mz5aDEHV+foX5MOxXMHpnlS9F3t9wKGyQtTrsfvdZbT1HEuqDvh/c/161v161/dbDdknnwK/a+
9sm+BmAfiKTpMqNzP9O8PfUvjY2UjaF1Vpz+Xe1F+cIDhwnFYZ7392gyg9gyqheTPo0T8Lf4kjpv
6/NtS8WoQswZJRSsONM/9aeOAruM4g2jFuwUYYht0rD3CSq32UoaYx/bUUVrjqtiSod3XW0UzGq2
suErGvhj1PZ3dcRUoCd8e8kjqj+EICV8PVBI+Yi7OdgzSN/SuMuOYVt6izTWp53k/xMflDrv/HQN
84mgN4+60bEqd5y9LeJp9+lEufzGpPt/BWD7Mi7a5r//C1P3339G0+VP4pjAmKNaREG7cwX/dKOU
nhHrXlW5qDs1fRFa+j5QAFdlxWOvtbCMWuWQpOajE2DWcuthpwbxhWI75sLswrUxBTe10K+jXL5p
me5rRskMSSUf1+uAYcC0MsWumMEbihp9SSYXyua0DsL8EBj5xvoad4HkdGDZ4LJThwBbszcx8lbh
YuaVxnuVykPJuJGMZchTzD5UdXjDpfNuR+mHpbUrVQ0BarVcm8wuO4z5eFKJHcjjGhcB9rshLMcl
q6cv/MuwUtHtu7azNhZul4rhUjkat4HBNs1IoxsrVk4Z/l3dGxGZKZfhWG+q3GNgWLmrPOYyFMf1
tZlUZzdmaher6tOQ2KsRg2LpBpt2kmsRaOA7zLPSj3eNra+DPr5pjOjVzfW9kzr3ehDvcsX7KKX1
nMTTiiqKzM7wm5mzmQfTbrTKrQnlIradc1dSj8rEwGuTvValdWGXtIpR756MpmFQnRyRGoAQH+Ra
6rkfe+F14KDwcsaNHLEWM7M/9I72OOIldwCmoKYGmzmY9rXai7XqkXzmJNzwAlBqnQiXaeRt82zY
TADrnaobFlrHZCt01S06umcz7Z8to+KeqNw21uRr8qt3Bm2vDpRZRKs80o5962xDm4zjwbpBsszw
17nqkEmmpkFgq7rKFbmzOnmhh+VVhQoCAcZ1P7Xr3JPXHlKqoVMedc6FRQIrEWhLs+2j4LKovEuR
R3eMo26qmtMsz9JtX+PWzrx2Y0+zt4oR5ZLoIF/xUrGYcjI0Yw1v1zDSNZDxxwCsNz5k6rFskvWF
Aok1arWt5IgG1bEiA3HLvZaZk3OTg6GCPrxTFRMLvnhSSvUqMwOQLPa0to36emIS53rDzZA4IGdS
AU262IN3flBt9Bhl/GIUxmufVw9S11G3CO/UxzGrW0VckBNzY4CY5ec+pL27ZaC+Qw3+bLbTBe/n
Wk2CD9vt9lk33tXj8KCKylnEjtoux0kD2s+ANlMA0zfjJeuyZz6Cj7Qp10psvDYJC3Kz8PwsFuwr
I9vetaHXLC0Z2svG1i69zNjpkVqtXMlXOYhthsgogQDXxNKG6jPNcvpwWLbm0H5UkcYnJeZODiTX
faAjLAnmyG/scPEqKvhUFYeuLEoNcu/whPtlnIhjksjqkhCTt8QN4HqbULKbqJFLN9buDcYivmu4
rDuYzmxVEcaHUcb4XHLVQbloCkd9T6e2M1c5EppTEYxo/CDGGYGDiNEw0y8K0eZ+ncvEz+PuPuhi
GH6qddWhSGo6ZsQBTwg/SjbcpnXio1va1IF3n8PX9f8c51+Pc/1f/aG3ouyat5eMy8/PzKz5hd97
khkmyRlsc9v/WYBHu4Kwm6P764Lv63H/Q4Bn0qjQLSDw5uWzTfxTTzJ7Tf+TRPpb8hRsKf848eAn
zCNH7hsG6pOfTnVbH5WsplzvEkO85knA6WI57cbq0wxPQNgeC4bwK49Z4TG3UbPBZx39LFVi3x5V
a9N1yB0G00+jD46cateb+YlW2VqM7Aoi0u3tOlvWfHlRwm1COa9d0mBb2NHSYutQsn2QLbE2bFYW
FXsJZ95PsKfIm3GpsLdo2V9MAnzxaJgn82swtvY1JBu+CXnZrnS2QUaGNmwxuINzrnY/J2yPc9Z2
gz1S06ulNBlPyLNW3ySutTZTIMtevRG1x/jAxL+FYLAhg0PWO2d6sQTC66mH/h6M/cmaWxTBwV/P
TQuy9XRaqJ02rVsrDa8qnJOelW/sVpz7CkUhDIFdQ7KZlZ0HVWVR8K7iNU3M+kplnqMMwR5K8lPW
VBCHHOtGSQdM5PPnIYwqWoRlsmZDfBdUznuA/rfIQHdY1bGv3K0cg8eES76w2l1gTg+jAJ87SAyS
pgnz0zDaC6sL9lLjLiDCD9U21qVh4xsqL8reupHA4jNDfVaG5MVW2tBPkJIDtjSZTcU7vB536cBM
Ra31felhkO/dqV9h7lxak/R7JdrHsplgiRjVjE+7jdjXtPPi5k8h+VZIeKj+78nGXRF/KeNfVBFe
9b2K6BhBQFfgLeKaT7w4Q4/vIjcdu7gF/pZL+Tzy+NwaUGAQFbBNmPMvZrHujypCWeI3k/2Df4Q/
FYXvbywbWFP8XEVIElJpXUywGzPP/qcqMlb6SFpnr2yDAUCLnXUXtRriDy1uB1dcD5041kTy9qW4
60KeOQNuY5fuI5rMkgtnzCKaof9TIR7dPjyqtXWYEnlruHJpYZdMnXwN4jk8oM/ZV/zHxohXVqmu
BCq1MMjONiNgWC7rppFrM5c8RdZ748orhMVNuXBJAS8SiaIGv+BT1jL9VY0aTSsuOTUj0sHaA/C5
K1nEBfTwyMtmaNspIHQhiIt0EQ86fnGGtvVwlWPwsLSapYq+lVlzsJrZDCY3CdxrAPXjGhnxKWFR
mPXmogVPKW3vZEz5l7Kwn1MtO4iUoaDH9d0pbhF53dSmsUs9YwPH4yWV8TY0tQ9XQ8AfKsROKuFz
RDZRUnDXhaCxHcp+O+HjiIf+BkXtRWTH92SFLKZg8ofaO6cGRXZgLGwk4bMNw5Dg8lVUA3sS2ibA
Bm47/HBhv0phvsYZF5exd+5tJdxMjb5uB1iEUlro2ZqddKHLNoVfWgwUCgXK8CWRu8eSlKSYD64L
tIWrISms+SX9Eda2n1IrYi+HY+IhKjEXdVf4nQCniv84Vp31FNe+nULfmHDEFKE/hiEltZJLLZRn
sINLrk6rwq2uJsW6ss1u00nGxmrpe52+KqFC2Xmz45RclnXwVnZEBaABzNEyuIAFGi/a6jO6tFEW
NcW0C8fOb2r+6+TmUA4De0THh1v/oEnVT2y1X7YTRguL0BNKtx8T1mKm0peacYj79qTqNEiJvRnH
ZCFJKnJ06QMcXmtmf3J6HJf2Hf50X22wKw/Jdd+43GnTp0bsRcfaXTP8QpCaAgOkApK06GyLkbix
lxnxSBlvORxXZR7xTYUIZWnlQW8sH5WoP5r2JVnJj9g2EcoZhJ+0N9FQHW0jJ+w5XyLNX2t1tc9V
Cxvf8NI4yQrR9pKMglng4MdzlFUWLOjJl6GSLVQydkXdHkVkbouuPjpNQusqwtBiQ2E3a1EUkUtm
OJMLXEtd9TSC4OvZzp3anHBKFGZ4pb9YhTiBoKm9/NAInhiYWfYo+NR0yyfu/piFVwwvD1JN1lPA
c5jAQiqmNRtQX/Tipm7dZcgaxcyLOwS3rzE9cV9ea6nxVg6QerV8vNYqA5Ujjyrrx13VTefBKZYE
hK9YJyx6o4aOzMFj64+c9HvPTbCgp2jsYE5h3+KVvc8C51mrEfirxlKP8VYaRAgjb9Fa54/b5NsI
ftad/etB9av51fyi7+eU8RdTE6boSJJczoPP55T5F5ttvCYGs/Z/LAtNg/E6e/SvLJQZ2vTjtsu4
HhCx/nW0NS8Tf+OcMjTuzZ9nWCwHuHIDsZ2DI8G/qz/ZTQZ38rI6w+rF7ulcJs2OBJRNmCtoWs2F
p02olDzyZiUujHM7EeTTxXibF4FRtJdj0l5mQ/ncE7rTpM5dyRw+J+wJM/AyjtK16fVXzObX4RAs
pd5zeKTr0b7MpTurg7a6+2hSdfXRvWw6WAWGTraUxpMb5E9xKmEWVEe1mIKtRYYukOMLBhMJ0drS
3rQwjszBfUesZR/leGLstg6wTNuEuyoJBc+c67R9HEvOuBwvCz/CnHs9WodACq6kpFIRju6W3nLM
vSvLjPxe2Ad2CG+8HWKVXAmdpPDztgMBoj/YzuUsyQo1ewd97YM/aorooONNFt2XgbdNiw6zJ+Ci
pGOJ96xRf1zS0xeyynHUZPoytMYX28bM2VWcm6ryFELkUyPGKC4cXal4y8bx7mFZX6GOv9fN7owZ
7iad3G2Z9+sxZYXneB8IadDrjY0vCJByphQ18vjgmRGDKAL0poh9gb1uOvJ2FeVNy4vLGit4HOmH
InDXI9BYZ8JpY5lHdyh3OUOxKMM/WXso7dt9jGU97UaCv9YhPp3itUFjDuZzWuB13OchP5Kc6J8n
7SIaenrvHgOr+WQ0uc9fu2Jj4+u6sgVvA/GNgVWFJ6gT+WNM9LrdBDhf1KXNVVpp4nU4N+C6c56G
a6eyDjL64o3QXNMOz53b35AccHQyTOi0L3XCpxf0lFAFMmmw8AL3Vs9NljmGAwDFrvaagGM3IzjS
WjlAeF87WvyYevxvC+0OuuGZEn6bxIARhYea0ubbHJ4GA1WcNMUtGJkGUm8sascvMiDzE5pGF3Ne
WlnHEUYqX6zNHIADNIDdaJZc21F5qGT1Chf2LfSw/xBKcJWhy1t43K9QTkNfTIIvOhAC8guIRFa1
FlEdeMI2QNWELtQItCsHEseYcUARJcrx5514ri47ifVQAWSgcKynXnUyy2Srtsltp0ybCmX5AEuH
XuXeC+O3zFU3dpo/qVZ/5ybDS5kpYMOx5pq53088c5GywEMB+YU7jlbeV625yOWjHZeIBzkSs4ZR
tDMY/GRkrVnAV9I2u0kHDT5R0j13ZgWkmRNMy6q9DuY4K20GOS7Sy+ilKIZdPdyn+DQYcHfLEIOF
knzR2/DNaoqnuFc3gZffkyBLGnW/NS2EskHIXE7CZQf4rtRwa9zBhx5PRnhCBl2wNTqd/R68H9N7
Tbr0FsXae0i/2ccwePVs1w7xymbzV6f6pjCA8pQ6e+4A0FeV9M9uWambaszCYzcIDQmkGywGzxxJ
GUqVnVGF7cowyPlxoYthQytWgwnVsY23JbZNhCEgAsSu5Jv9p4f71sNxlPzfR+PDixDvvxDS6Lzq
+9mILd9iCc3i9xtT5FMPRzfG0fd9Af312Pw+CbL+AibCr3L0EUnCVujH2cgfqBJQhwXf4VAF8/Y7
Z+OvrJiOOrNpCVAhp4R286fdB5IOJt+sKMJefTSqaqUr5rsEUYj4mbd86+QUjaWpQqM+hX1W2CuM
kOqtIUCebwpVKVGkZI5vl+W7EYmSZxpPcSaRwrh5/yh0ZJO0IdqqLqqbREwHowxO7dghyxb9jVPU
pC5rETbnpDo4iv7Fc6aDIlG0mqWzbZT4hu3wyR6bvZp0d4k7PIEE96ehu6tUZq3K8KgP8xGEMGeV
2JAH1TSzaZRafYVB9CHqyThJWHfCC62mZcjCn/azVdYz08pOZXURRhPIgtnfAbVNrnS9kwe1sy+V
uL2va2dbk/q4tMxeYvkJznbHdIkt15PX4+2WgYElRDW/dE3oLutKFDBN6ELUND6SS3Ex6bnjGwox
hAg77cjC4kkKIEO+I8I7qoQa+kWOwRFUCOldgWYeGj2d2Sam/Y5r8gbnF6FjVq+dYm0MV55l5khL
RuZlsbnTUtXvpKLs+5RPi9RJnxvVpYUZnM6rxXVSvxsVcbF6dzbi9CqpOVVJ52i3qjMsWk/1gylD
qmP2S7Zu0VITQbBU46K+IrZpB/p3JSf17BTDZZmYT+WoXhchB2OfMqkqzF2jCJyTsM6tWZGQQ3gK
VCbRVnRbpLrmg3JFvm8UX3qERUPkwn0PJuRV/X2bOE+9ZYBldx0uCUFcMQdI1tBbj7g+ySVThbFi
w74bwsBYaKJ96KrwLS0C0lKgNJXOsPNskMOtMm0dIbGmtsq+CyYNy2tvr4pgZj/zRP+hZM8jo38r
bU2E7viXq+v5ld/LGyMqD74MG2ID5Svuks8jKnSCEA2hD1LK5kL1SSdomsj3QBzxxKFT/dvVX/WY
TWNcJ2R29sv8TnnDCPqPqz8WGzw0Kp5JFXQ8b/3zajeEVqELzGY7L84q7NmpR+NrKi3mt5Fm2P7a
GOe0yEprbXG2kOwcbOfZTxDkS4+r2NdJzFj6em3785VX0HrLoH8EwrJ1+xi+msr1hl69U/qbeYZV
Ipl3QSTVpnupAyQNmMIyQj/UpAeCgbYOuhWw/Q4fMHcevRyRX9m7DyJ3+e6bfs+lsRV7h6lC0sCp
mLJrjWmDp0Z+UNwXkfeMIfJrK+AymwiREk3MKgJmFmo9LhJmGCHvITSR+k3WqpjjVsS4HBJIZxl7
MjQ0JDQMyUqJ+40xBhdimDZcXN96XKRpYkQ3E7vwZScx7zBGgrtiNeMqbvGNEF7Rn+JMv7Hbgns1
THElWcf85iy4sxNnUVvvwmPOYp9cHCwkzZDO1F0FfXPdaA50ws68Jnga5gWhbnFu3ZfmhI3ovghi
vzK6fUwXI02u3ZZ8CKsUsWPP0z7i3rwdyT3IpPI4Mr7RI+R8bvnatv0IWZU7VVqsgkqyqcsuJztA
Kp9uQOQcmWpsNGW6RSpJQUYRBe+ph2zed+9JqsGgVg9cjtdWxvrUNU/cmn3UQw95UO5jlH1hNioL
eyDoDdZzr2f0Z4gbcskOOWyH5dTh16XnciWbUArwk+KIXTdPrZAWjiMqK49opszdGj0Rm0vUNFQq
JZ32wh1w5ldJQlqB8G6cWZlozhrF4atccZqVi6xEnzoFCGSaL8ap3rkjaJAI+ghnK5f2jWak1xUd
g6JiduC6XMYWmgKuv42ztvt6Bx0HVWTBqCi17mMSggx/4NMUTnw0QVgjXly2zia0xXiO8xZxQUNb
0saoINN3vpybHHTvBDE7tyr0YUVieKFviLamhUnPtXdtLFkIn03crgZuSqM090ZOSHHImW61Hy0u
ngw3phPdmwoES7SwHKu0SV58KfsKgy0ZGkV3Z5BEfJuZGeHo7iLUM19E6YFV+5sdHN3uwMbmRg/s
Jz26Nmo5voMo4Q5fcr7/2T/871iHqvpvBX78VQyCzou+13a8DtxOsR/+c4mJ14GBDrZ779tUh2HQ
j6srwiOHkqs7yL4BMny+unKpNi2Pcvz1SPg9ioj+DyE40yG4/Px1zIp4pz/V9hy7cpu0HT2aTiBe
1Tm1P3XobKKeFf8glewyr+RIllrLIr/OESvWFyXWHCvSn7NKnJvCu9aFrTWruDZoyHRy5oxBYVCT
4w8WoHH7c1TZjIHxno+O1V5kjraNa9QgerUpB6PxByHy4qVHj74ba+PFbog4w1l87irQPpYo4mUG
2O2iBTNbxVWxgoXf32hRVr5XpmBXGGvd3pwzvb1wTveew02UwqS4WAr2PZ0Y8DiGQCfLDrBPHwhg
I6N+rOfccFzB8XKs3VcrhGhSlsMaDfub1F0gb2lOFBxcAScH6m/MkeSEm2+aEaRuYM5w2xdFG4K1
MZJTFlj3uTmsC6G8pyK/j5QW6kq055aXLgndi5cICiaI2c5HoXZfira0FqIybzrA4oRv7m0pSYUQ
5UWnFpsMapFdAhVHcP4i46FmLsQ2J+n3nsW0BC5AhzzdjlYmAI1VxQ18n8rQWxm4mmFwi6dCDxPM
/eHRcZGTDkren4GXhBvaD7JVoASg0/bTTGJdQXkGreZeOOkpz/U3p6zeNHUw9rqDrtFQrIkFdKxA
/agCpupgO2wVNIrZ1mtvSmOWAH/uid9aYLZ+/1JG3l/S7H2kaDBFaMfd23//1/9WH172vZC4f2HU
MP5jZZ7vj9/3mC4bSZrJH3Gc38vIDCPSsT8DJHThzX0uI3ijYWXrPPTfXvd7HbD7jy0mW1SiA9BC
kKNL8tl8hfyk/kOQNqGOC52dxcwIvyrnX7ibkuFaN/qbQAkflEw987ZRAVvVDmlaQWZ1zoCFsWoY
khOoTexWYjNJ1ha0X++hzSahbszZLsF9wOipLVBvWLKJPvUrzSqXHkNj6WpMlaZy5E9I+4fIK5d2
Gt9lebIOxmRlWtHBGexdnJWMBlHAYRYcFLop+l+iPfJFONTsTyvlscvUjYt3Q8EuGUltl+TymDja
QQw5tAGBxViraUyHyyy217JW147wwNBLoHsdpsOa5KyqiSCuVZvYaNe1Ks6Blm4iwko8/aJXr7TC
Q+LHHpIy4TTFseWuI0yxKWr3wQvkTV03bzR8V4QPsLDkWSyM+BRg8k7S6YEhHLqwKUEj4QXHPOs3
ljngwim7gqIltnkL91JR1TW4DYMfKj+TQ03y3xhcCtaZ4IHR0tXaJnHK21qt9qY7HYgj2w8eCAzb
WhIodYwG6zkyot2Ykl4l822VqquAWYQ2TWsDMzaKam+RdfWjheY06YGhK5rykWvuYYzsSw0qXpV4
24JFYOLI687Nr+EG+oCyHpOp8uWQ7MehPJZduKVqbvKkUJnKxQe2WF8cRodeqADlz8q9Fum3QYXk
M/EAP0zt+FEZAJBcFcSJMm4UTRBTom7KMVhFbeI3QrkuFePUztc/Xb3AlcoYIEWZAeO1jU+TlJtK
17ew8B71kFzxqAyX7jC8MubzB43vja4um1qbhWQoNCREzxqSdmtvQI4ebCt9ra3sIS0dgj7dnRlQ
II1u4yjuS5ca+0ojYn2QuJDD+Lk2urWKLk3L5UXaQztU451we3cdlWxQ/1TKb5WSq86/VMoobt9/
USd50fc6CfgTqRaCDtWeMcJ/jzTGxAWyHeWgMWdzU6R+VMpZScavMcj7Zlf5zx4NLAWbOQby9MDc
xH4P2/YVVfH3PZoOAQ5NiYGujfMS0PHfKqW0VaXPjAHJVMiSX70DlS0XWd19tCrD+uZU57Zc2rJ+
IYGpZT2WKeO+irMMopHzRaYO+xLyu+nlxtR3+9q+nXDCnXiR52NCqBalPVYXDiTilU1QYLFElJFc
l8W94QThMplzQJmX7ZoC9ZnVWT2uDEXdk4Yht5UaoxknQLSCCUTmKjADsdYc0ggazBJWhgwsCKdL
TdLUgTB3Q3UZK+o1/xqHUmmbI9c4n3smQcvRtUQM5gUBpK/kTUFYq3jV7Rjlm1bFNSfWBgmnDapt
EwyMrWTLJKeatuXZUz668aIS9459SWQQdsDQj6W7BEMWquVFjxKmqgo/Fd1RUbvDkH2JK+qyHa6H
tPYbnfImoe8SIZlS8sAFLRwn802iVyUxKVml7eZwrRJphQSJ5AQV8qwYlqSDZOZ/2Duv3sa1dE3/
lcZcDw3mcIA5wCg553KlG0G2tRnEIDGIpH79PEuhbMusfbqaBJoDNIG+6G3XMrW01hff733zcLDy
VmObjzal+o+2y4jO3B2DKeiXo5akZfHZ1JYf1LV2J1PLs31tuDI2F+tieuNU06dQ1WAYeLUz61xe
RWdM5A6lmJS1YpwGmuzzJIZPMgmQd9mwWRulnigVXKdhfBOqsX0RBu7Yt6LpreZZD2ZRj+WA6aR6
qQPm17/oeU3vQVUvzbqYTKFoTZRqknikwWtluiasrSUCzWpYVYsxaqKjNWUREHdGaWiTagnCxpSM
8TqFg62IRpojjTO/uPSmmFn0cb9MXRA8ah1cQ7e3uFnzZUju+lyDTjpEvsZF+1eSjGKwCrJrVVtK
gzTXx/wmtFbBYuKs0CYO9dulW7y6eSghbpvEZ4UJZ1FgnOsOs42RNFl6dgo7H31ehI8dwzxTy2pS
SAiNKZRgRDl5mUJlFwZVTQIin7mVe7Goiwc7KRCqgOo9r25lOo4pFWm9Xjx7Ef0iV7oy02Jokvwz
37MYhrybPk1PJZyFAStC5qUzNcmh6PhZKTdWpED0YSPrqC7G+iKcqGr1Vw6DfJ5Oh0sZ7dNQuSu1
+Mw06nhkq9LDaiUonFR35qkVYPIYMkR6RfUCPtx1AAcqvIVLKsK0bdfy4mwDhhns+OnU8h9Fp9ui
ZA4N7LmCFGmuSmNzmZwpxhq9nWJguHcrunipRw0ZvetVFU0yqXwQ5Nkp+JMVijlrGB1HtZ0Nid2f
8gpFALe+D9WSdCj/ASkpCENEE5bqJEuAZrup8rNO00eFAsdAcgE2GfYQznEYIArCmeUKPqmngII7
39vtyliN2cxhHsHbp5vKheQgDzw1RsVy/bo07ddlnY4rN/tWASKfyvZfsDtMIu4tIAQoF0oobTVz
6p4rILavA6YY6snGqU8R6pGZ6yyocSzPhBwjLACnaRBcRmU0WtX2cFmsofhLmGUhGXKlcbCoLwJi
mFjeXLvetR0Szb1zDw1zKQKo98nc0vqhfUSPiErqUX5r06ym7pevzpmm+Z6bwG/geVsP9Vz6wSQR
N5XaYcjg48S14KDwwslKT4f20jpfpIvTSloxUovqdqA9pJU+IcW6yJMnP4vpJtoIKj9VKCqQTUIC
EhJFueN0/cNYyY+LPLqWlvJkzYf7j+PfOX4c4d84fjycP0Pyt6lTyL88eH90g2TIo6i5QN0KZgUX
f8iSLAIDQ3ZQfETTR0A4P3h/wJe6rJk4ZOrf/KsDigaycPw0vFIWs6zwdP+RpBDksZ+OI2SGu2oQ
wQbYnY/enxabkWcZc9Ipmnygt5LzPA/uq8i+tavgTgnXP/24iiHHR2K+yGT/O8WYORx60oBM7xw0
+NkUbRw3XTLe6ejfPYZzvxSldr6pnUlQ62eq0AbxjAjSJ+RCEmRDUuRDXBQ+/I2FBQqfXLt4suyN
gpMrf2zC7IuD+oidI0Pilsk419OvhC35OBQ4CSKi82yDeEmqL72Ju6zRNPemMyXFxFqLMwPFk02M
ohaCOI8RWigLzwZyCp2PtakkMB3K90oIp1BKZrJfiKmkuXNTyJY/YhCdAa9FdOkgvhIiwjIVaixa
YTzJhC3Asn0qMEKzZSrUW7SoggrDK9B0WeNpfEReGH/7QcdwICH+YmSCV2Zpna2FLlle2Yxkhqiz
lCu6E94i1Ib5VHmopwwzrWJ3ebGpVNj+tBD99aUULkAxuRk+dAM84tSQwiUV+FqTbuxluRgZkqeS
qXp1CLmTvPq6rOwYahwaZbeQbmvIFIFWWcM7oNsSYZd1BdHhd4D5UDFhIAEUvEpmOdJ8hrlixxps
HPOqUPRTy05GYbL5gl7RI7MC8SWY8JvcVvVwYqkrpo1zyfuJxnapfsvS8EsdAhRdyPElFFkwqNsQ
mUtw2IKhQqXJutJ1f7yB5dz1a+dHYoY/zVC+Y6TlCa21cZWbL0kFtr5EapyOMVRYeuXAhehU0bhe
LIyJlEsAWRh7HWnJEgjVSvDrLRKIsytmfYepSYNms5wsAn28roGJhHWxvFtl/n2ube4JoC7cOl8M
jcK7A8s8cT1J4Ijzc0lj3jiHYKvMUc7mq40xuHFQj5ZoXDCD+CL72hL36lEzw2ExU/j0H1u5tZXa
347XfPOZxW6wk+JfvdlJWZhHGovYqG1S88tOUjQieUL2bEdM8hEVrxlCV4WsSiQvH+0krXMNzTaS
KEj8/gxRoWoiC9pNmYrqF3gNauYMksL/iogMhXBRb3pXTzJC5HEzh0Rlmflfi2R9o6v+WT31ESNL
68VY8pTs2qo2TAW6qEybpCcuocYaaatpsH5dZKEHtWrogpBOdZpPsgPZhFSU12kVl4OkSB9U5FRS
l7HLjaWPuRk1o/rmcgDRLC34RfBtLZWwmS2V76FZ3y+McjWI4QcdTuXNvPC1zaCy6wdu5qPk1A8a
zJiDRM7QPxedJOYFp1P1a6BE3rfAWF+vVOM+hr3KM7RkuIHSSlLQhLJQO/Jq5Rr5IoQsA7RFlnBu
D5yFfLZQUVPRlelPGSKtQAEorMcbwk5KsJkg3bIl+8mAiGsVwXAi1NkN89uizl/xiBdxVtyspuld
LXi9lHp1sy6N0zyf/uVGwZOqIfYSl4b/IAu+MIivndNAzKek6PlmhXwOpLj+boVBCXyqfJaMenrj
1sEsEgMw+gJIoJoJXBTSckm+mJvMzZjqSn/gUFgYo6V3pqX1dGAxWUC9f/Udyd1rLQdIr4lWWI5O
2pkbkhKFS3hq44XtUeRJ6lFsLimsa6LPu4loJAhmBDQbXwJN9h6Xcvi0QuZ4lSbriemiVLc2FNgV
BM+COp1q43Xp3WemUGz3Nf1iCkpnokaFYBdDN5hpo/sSrsTBpiThMiO4UlNB8BAJqodlbRU0LUsL
lXc1J9vSN3ZwuQrg2TdT4NOCMgKBe+s0ETQSMsw3Q0dQS8QW/xcgtTdWHQ+sIkbzgl6qkO/15fsI
igrEv1DtsOtLoN4CIjeWKqpp1dr+nkN6KuXU7pxFPlitQ+cJ9gfTp98ZzkKysCQPr2qKhYwfaqeR
Z499HVeo28w1qGG4HmzC8DGOzLNE3hC5F7fwsJ4B/5vIYbQeBXY0hmctRScMQTzdu+Nr1hD8W5TV
0BICb2sh9ea5MUAcxN9A0pBlc2dg6x5FdqHCk7iagiCUfmaWlYxSxixIz4M7w8qWN/ImlIVznUlG
9hxn6qWveMG9rJfKd+aEnzaBc02zRhuUBt+1LMTrslweJzs9O5eGZiBE7hhpvsmF7F0WGeT+Wvid
7tAgLZDGS7XsOhRieaFc3CpCPo/m8s8EPT1LCOsxRDsoUdrzzRWM4syPKWgGocTnIsnIYOrZ/1YK
apvZWqnODWA58kq+MTIGXePy+j9uRbgVKFf/LgS/nvtu9qn2tv1HB6+iM1DFeCWNBbB6u6mpQ/Rt
nMgMZNLqBFl+xOBKgc1QbVwHkp+Ceo2Y+C36Foq/gNtpTArqhj9AsOuy+smn0OsAC4gKA+Sy1PQ+
+hQ/NKd2LE+j80oVpL9rcxSUZjXUkXGxKdL70Ndb4G6TONGQZrRt7bscWFfFYuPelGmsDGRJUgZW
STkHrjaYn9NsA0KhfJGnMaTbIREwCxBTltEzJZiBThfVSuxzGptEabr+GNbLkFAxvYpLZyJHIJjV
xURl7EeFBSHZIApgW0x/FBB+MvOTRdZVBh2UpIHjgkVWELv6/n2G2AItRAr+1xHQeA/SZkAp3plk
glmokJSPdeN86UJqApi2pDhSV+bIX7tP6xV8dY8LUXiznvXi2k4R6k6ysVwzl1T7t5Q/GSxFaDgI
uVqriQ21XOoXI92sb9VorsDJCpf4RZKGQ21TTXRjOoRD6g4TOtbd5V0JQr40MdO5+XNFG9amEOU6
xpgI5DTPSprHzIHRshlNZY34UxrEdXzpgkBHXZB2JsPaHhwtoPKpzw4kdJRtnMyqNEcrLEOMoZJs
93aZ/ch9Y+BqxniaW2PmXa4Q5zlXzeROkza8ZjFZ2hWOFqWvpX29sWgabVhmA60zPUsUH6gtrYcZ
wjbuqn7a+Ov7akqMkJQvVbq+X+f5uWeY43ApD2W1+Aap5oO0+Wpnotnk/gg1bSSl1Eih1w3xriaz
A5CkMXRkXjPVMXHiFSo0G0q2jLsv6hsab6QvaOcU8WmwWcD9Z90qVThead41ehmnOiD23JrXdTZE
e+26LIPTKpCf1Noa5gXtlMK40s38QUMwNYXBt8yU0yQMh3okiLuSgVZDguDVaG3I1UjMMcBtf6re
bDTvqpwml0zYn9fAOmvyKsmXz2Q1OY3i8kwuNUZnkXFLYkECcZYGAJqE4Hrm+99yGII1K6Eu4i5m
Tph+pV5G6TC7J7rA/l/x5Z1puQ5+XXduJHAw+jq72Ahtd8GQa0TVyEEHRKt0poCFCHysQoFWCWF4
bR2hOifE4rOIeXsL/Xjaen9BB4GgvMxv6WDz4dXBZaM6X6PLNtCEEL2U59cbu0ZcLbfHkBhC9Mlo
iUfjx4vLS6id4IEyV6dqEYAsi+LThSl/NYLVA9QCo2BKcJQGyrkDnMv00rvQiXXRO4cTiim0DWpR
VS4/U4QeWYxVrwPjqZIdhtes28In1psmX6iOf10wrLcyleu0ruFSQhc3lAHvLJ/DOLwP6ReMAM19
C5zySl/JpxVUjWd6mn7JHfNGM/RHQu1ytJLrq8AJTuvAvuJSrsdLAx0gpay+qj7DBQKdGtaPFcOY
QQZvqSMtED9xqC1GSTKp186NugkvoqV6B8cUyKc17tDYVF/KQIL7avPg1umFvTFG61LgeF0ZIbwo
G8bxap4UtUbVOTXoHsJaZ6XmtUVImiylYgiF3aO0sS/yjXGRbihiKy4VCIexcO2vpWupiMbayOlR
vcxWi8e1L12k6fI+0sovkVULRayM9kQER/EqTJ8homUsztKva9eZpybABihbniNV+WYWzI8WAfAy
vdIup5TidDf/nkm1CSUF8jFZajyYgI2HU0d0ZBX5L9Vn1EWt1jfoLH1BRO2qME2K3gU9uvguWsRf
icB/rjbQZFnq4ktYMl+p6ViaiG5gNVt5G7DWdTSfLo0vVZ5mg1hiEpN27HqsTFOgg9KkSuonwZlv
TFUIm6l+gL9VQTzA+7sI8mwY6Yy5rrwJSBaaHVBOoI3uByPsd2yBXQzSxR1SLxcuLCYDizYlkopX
rq/Hg6yQznzHutYjaaSU65skhGfET/T1qKaEyij+sPIpG2chI3pBQGNkVVQ3/wlPdhVCsEu/rxB+
ncX/eC6aRwn4h4cQhfagwbVjQYf5bkKNtwBFDIMDxdr1/0Tf8NAcZJBAhT2Rf0Jgw9QAy70FKEzl
URmUSaJNBeqpPwlRKDl+ClEgirJBA/OnaBIKRqr3aW9iUkDxpurq3JTKqyXaclhtJJUWIrIQwnMW
CnTCfUhWwNSPHazGkYNKXeAxSLRGuM7xPWtYCjG7FFU7LUH801wUL7YfqI+WYGMoKqaqhpmO1Qd5
kcezIq5MdxwEkHCaVoDjAeqpQZrjMG2OIVLSU9+fgy6/WqT5pDTpJ3rpEBT7aLFgJA7DDlnkIC+V
SZq7wwh/Loa/c/WFmtpIk1fXmQL4SbuYptnYK1A/IcvyAelHNSEPyINNxE1i2LbQtYlP18UB57EJ
1JFw4ZUvDRwAkkQJIzUm5ZGCYWzSX2IKuFiBwwyqobp4mfo5yQSj8MjUWX6IhLAgkq4oryWDAOlQ
uX5KIOePQouZOuGNvKGaz1eSEBCcCrgEaA60h66dtfqYrX/IiEhkVPPDnEiO6j65tiJq/dT8i+TJ
MpYX0kqbGHQEJKKYmg5BSKfAoWMAnGO4CRm4p3njLK4XIXW8YhmeVWV8Gylw8NH1kBx7YpYFjEY0
POmKxOriElJUeNpJ8rLV2VRZX0aooQ4QNoW9NCJprbyFcq16njp2MqZ6h4S4kHysJjEGRaI3U9Oj
ceTlN6dcjVf0btb0cBb0clLNoGQrXxSiyWPHLjHocryg+yNN7UEWPIFqGcX0hkLRJOIwDl0isGUC
mYXPmIlr1j/l0jKAriqM5nv0TyCez39EogEV04kqKuUrARaw5Wy4yQJaVZB4a2soS0QPi17Wkp5W
vCDW8FcXaURVhX6Xo9wGBYK6dn5r0Q0r6Iqp+BfPXTwGzno41dzHRZidyqKTVlKstI1BRnctxBMW
GVyIqn0W4x9zmIc0Ru9deCFB88XrsZVvvhgyh6bMorMo2tzlUXQOjT3HFYgefT6Dfl+kBmNfKY2h
vvI4vz+NfLHdgU35bK69bzZ9uZWUfovyLe8Y3+Py1JZjYDvFE6BFMCzMmij5ZR68CnkcOAnwcfGp
urlJ4u9TxtvUBYXboh5aFluyhkHfNs4cag8RVYqlClduFg8QZRuu1pdmfFum+j2aAgMtUU4d/1qa
fs0llHuUiiEUhLTMBTB6/wkKxaEil6fr5VdJcQEX2V/L6mfgZmc+g0C1QZkhfko8U8wX0ttic001
+O4X9b2kFqztnJpxdiubVJsWyxWltJ/KIvymhelP27pOdIsrwq+57jhCU3FlwL8g6eYoleRz05ui
xKmCdKd5UAX6bTWNVKJbF7Kw0mJ8SSrEJNP/L85rP8wymuWz8RaGd1/M0/phnhXw6B7yTvHTLQXe
l+Rf+6W/X2gPAPxSL+f/53/NXiNiPz/LqYTn5LJH4EAc0pE73L7Y9q3/dp1wBsiweOUvaAzPWQyP
y3CY/CNMYnf/3yUbRCGD6Ix7A3sRzw6U826LfrcJf//5drv597/zt+9+tAcwsLTeA5he6O7R9dt/
VqoCH7ZCO4HTRAj14pXFQ8hAEPJv3or3p4FpfBHHfIiM/pmjwOd8fxKARTmg1KnDiIcv/MMumCea
rqnETZwW8ez2/d+8Cw2XQoRtf7wTrPNuK0DGEszpyEcf7QF4fYfmByITPd+D4zLeP3MajvdAUQiQ
GTFoPg76CbGumJylly4e7Me//1I0HAeBQ255HAAAoK4KKcfbR/1wM+wTJjRMmJgZVhPPbvP7dzMM
tqf1VnAvbAUmtd1HPTaVzgmaAiqCB3sj0tet0Hjx1lvBgTCoZu8vCInah1OBKhlAFGrqe6/RUwfK
/FEXW0FPTdHwQwdb8GEr7BPGnxg+2I7b8xu7K9m/C6IfN9X/3GyKTgZDsqbBZ/ywBxqBFpBjjWLf
YY96aS9FH771zTDp2Ss24tnbh2LJh60wUMF2VFk57EUv4qkG1yHoPFtvBTSBNpIDx3ugn5CkgwOD
PXD77C5h/66E1cUeqIIc1YB7cfccHQeb8NsEEye4OMTTW+vQ3n0SQ2sK1T19vxXH7pOgilktZhbw
HOLZ/cX+nQq9i/iSniYITSqu2+f4glhMp9GrpbS6+3lPT4Wmtr8g5glqJ3gNuIq3D9/6B3upnuBb
BeLqzZ720nUIianW9pKYSnOE0uv2+ZyEolZOseJgSvrqOpwuIglT0Rnzxktsn+MLYp/YCmcCspBf
p6afp2J3c1+q/3Lnya/q2R8VqcjHt0hAe+8iji+IjQAwAgd0aHanpq/OVG8fWwHN5FBwKvYJ1rEH
EbRWCLoJTZPt09MEjEShta3AbFKWkzX+t30wxB/Mpn5iQGoABY69+/nOOvXQmf4rpTtxBd5qd9va
HKLZovTwYQ/gFRLcEio6m4c96qWREEislq6DKi4gIb7yNyPwYSs0KJYMBGrgQ90+fXUdehf1Sya2
aGPz3W+fYyOhwUgCEk9jCGb79NRIwDbb+lSIZr+iCQr35q2wTiDcIvfoe2nCaG8vafWATwAAuS9j
HntR7USMTMMk9naBemkrrC5sBSLGCpPX+604jq0stFm5HbDi7E5NX22F0T75ME4YriDL+p2tIPay
we4zPrnbir56UcFH0tKDUJfCVkCK8puIm9gLmiYyvrcL1MsLYuy+ozYRN7aC8UgF4tRfccMHZyqw
3CYzO0Citk9vT0X7C0Id39KZixMdrg97gLYzLlY2916qf4GlqEG3vBLE2BQvRXWi+RygDCu4LFRK
29unp1Ua1erCfTI7rpikXs1bAWDCtsR4wT7o6q3PaF+7I8kUcjo689Lb59h92nQByToE9fLu2Z7D
/l0QhxCo5QXBfQIZFQR9u0/6uWAFnJOKFWDO7bOzR/3bCsHo2norHEZDgQzs48fjrRAYWlkxVHWf
gO02v39bYXbhPgmlLSRf37AyH1wHxW2gNIJsqN8XxGgfVOFBiC9hhNt/1ONTQQKmganRjf2p6Wsk
YXSRlpN0I9sjiPjEcxxQOCcakoYqqLvdz/ualu8BcO3iS+oTsgk/1+6jfvYg5GYA8g7OtK9bIbi7
WptNRAMMh8Tjly34YCs4FWTllnIwFbtz2EOz2T7EItTW4BkXwfb2Ob4g+gnqD0h67nvmYnaCze/f
VgjlptanAmARDmLvQMTAyYdToYPGRJxQjJ5sn52h7t9WmLuAp6WtoPEDBPe3IZZCF1mAlX+dml6e
CrOLdIzgib3Q3qLJD6eCwi52Aru524neQims9oE3tgI2WzDqv/EgGj1DS4H1dm83+2orBB1ZS1sh
knSAuDQ2mj2IesKBoVRj7I1JX0Mss70zpUQHYhmx1jdY1dEFEcyfFhDV3Q3pbQ7SRZJOU1xMK/7G
VoBUhKsZ0Mn+AvXUg4iByrYXhGqmZlCSEIRC4jl2pqIGDpM+oOaeBhRWF8dB5OagZ9ANEA9f94eb
YQFXNm28y+7HfZ33gfeog+NAl4uOn2AcEc/xVhgnAHVhCT70BPtqJKydIW8XW8GBLNi63jASH06F
gwg2wXjv26OCMaa1F2WKioAapsfGU8GUB4MNJtQ2OyPS14BinxW1OxW6bkNReTgVn/MwEO5iNmhv
LPpa6hZqB61PBdE24LLf2Qo6xTTNVUb1d6emr4UKq4vYCi0xUbR5a39+sBViTArg2ZbISWxGX8NM
u4tCBWJr1CkOneLjC6KB2KVZpBwAiX2NK8TUb8sLQieYuAl2jENR5iiu4FSoJpqJh7iip2GmardP
SQXARlBMm79pmjMCxOQceKS9rejtqWhvK4BdMepEW/g3iF0Ai4w5QDC6/3lfzabdvmZDniXY7n7h
uI9thXOynSt/b0u4kv2r5Nld5CCiZ0x8tfcgx1uBUhoOxmLQYedM+xpX7JOjNiEWhQpV5N/7FMTh
yn1wprTFttDm3jrR9jZCbAFx5i/syHFWDvIM88AQRN/NZRdpGMgS4MuHdtdxRkq/WGdekJHKrb/u
n3EQOXTrQAK8COMsh0bx8R7Q8YBmDZXbPrFwEDQcE5LsmRDaGQehU0FTfN8H4698MA6O4KcQXYC+
b0X7mIpAAROJ5t3eJZDRfdgKajVMj0Km2tObAeNtBzcD6+AYsMvt3OLxHljU96lWMQ3W68oEhfnW
WyEguEx6WSQU2+fYSADhhanHsOkCbJ/dAeydvdTk9vUqPqolDr4ImcRzbCRgYma+nKnS3Y/7OkvM
G3ZwKsi2mfA4tDq4ckdGwpBxHIAodnuxc1Y9PBVdeNGDUM3uox6fCtJ10BUW2O3dz3cFgB5uRfvS
HXhDCzOBbdx91ONTwXwgx4YZ9H18ufuLPdyKLkJtxt4YBzuYxePEyzyh80OSesAg9TXx2se/7WIr
yIkU50Ar8MlsOvQCVZ0+2N5u9rTMD8SjtdnkgpBbgQs4NhIEXQ6zlCi87Lzs7gD272YoO+vV7jjo
ioIewAGffbwV+gmJl3j2rqOvYSaapO0TMKB1JrNeb4RVR14UEid2w+z7qegi4raBploWTa7tc+w6
wFmZAm+zB+/08Ga0D7WJL3UNzJ3ajCpyZJJQdHadA5y/pyVcKq+tbwaj5RChikZ483EQ03LUsul8
/fp5H0u4zLx2sBUCLiBTx909jbkoJdzDQFhPIwmQ5R1sBWAB8IUHhszjEq56IlB3H05NP09F+1Bb
VGlwHVRrjzIvUJo68w7q4er09ji0j7EZigNZyPf9G5iyc2KC2IbaaN8o7au9VNsHliJ+BINJYeJX
/PghkthOlQowWs+TULULL4q8EenE72B3dAdpD5KQ7LeqrxfkX+KXFsH0e5IaZDJoah0AVMdBFTRn
ZCMCarM1zf0LqtT27lOUq2WDI7GPFI4TceBEbA8DcfsYvK/phtqF+1SBQ0Cr/JtmsA0HhwkG7UAq
21t72YXrYGYD2WkKttvn+FRQngGhCaLibbK2l5HEJ1HaP+fPFSxO9Ewo4f8KpY9chyDoIPHab0VP
S7mfhRT/fCsIKJhfEYNNzadCB3pIyAVyaffznm4FLPGtQ22BoWFgWtkfiiYAP0aVfsg+oPgDs/lP
uJlf2h9Dzw9ft6of/jxrEgf53S8c9C4+//xd+3in4vDhV4UMyO6v77rM4v//90dVkC1S6N1PD8ih
7Z/a//v9Z/z81z/8scMHO/zHM3+eztIX9AO3Yij7N72ZReiG/N/4dZ42SUxjxw4t8WYNk18ogb9b
fjB//StJXw8rCUFo6m9wqQve9rcP+1kh5Z9cPc4b1LEZzO5i8XD+miXzw0rvXh0/0f7Vw6SI88NC
b4sL5vL2i6ez13BeH1Z6tzoOqfXqw1m0fJ6H4WGpd8sTJ3awfBw3famClLaDxdMUYc3DSu9enQyh
i9XzeXpY6N3iJAPtF/fms9ybRYel3i3fxU0devOs+eW7uKnDcOY/J2nccJ0ETWL7zQlnTce9i5s6
TF4WDa8tePzav3by11/zpsU7uaepePO8wciIPlH7dy+i53kazuIG6y6Iy1r/gdFs7WOB48NSbwde
8GG1X37+j8tZ+HxY6d3qXdzW0fxllhcNtsDo4rKO/JdF8850cVlHdZMRE7wprTd9Mqs5kU0nvour
OuH90nmWHV707Ts1u7itk3QWL0K/4UAKcoTWe3PqPzd+p0IcroPFw3nTvnRxUU/TmR+7TWdGMCW0
f/V0Pm9yHKJn18HiRfza4DrMLq7p2Sx6DudN56WLa8rqftgY/4rR2tY7czaLX3Agh5Xe3aUururZ
LH2dR7OGvREMfx28fPradFGFCkoHi5cLP264TVYXN/VsVpdJ0uBUxZRw+3ef/zbhEwJrXayfNlwn
Mdbbfm28XvOR6eSyJkXWeJsETXH7dy+ipZfO66ZT08VtvZj9JiIQ86Kt3/5iTpzaXCYQQ5jt10+8
uNH32V3c18s4qQ4v+WbGxJxg6xe/mjXlBgLd1sHSCLumr7OwIVoS02wd/IESifWXpuW7uK1X89Jv
OO1i+qz9q/v4prDBeQjy6ParJ8VrU9oh2MBaL349e2lcu4trej179RuvkVCx6eDNU7/p1cXscReL
Z96sqTIjuF07WL5ocktitL392i/XftxwFgV/QweL38z8xlfv4o5ez3234Y4K9ZH2b57EaVP5VEyY
dbF47iYRqt6Hxd4Muxjq7OAPJGmDZRTjnR2snboNkS8tjw4Wv31uuqRoIHSx9nqeNoVI8K10sPrd
PG34OrdzV623/I7QsakUth1lar96En7Ok7ajQe2XLvK4oea7HbZpvfgDJeXDF/fr/kAGc/hvLRo/
D8msIWeHjqmTtSk85k2OjrGHLtYvcm+eNvattmj91vv++JI0lGWRaejg5R/nq2KWv3j+Z+vFmGkn
f2BNP/Gw0NuxUbrwpY/ePHz+bNM1pQtf+hj5udfw4l140sd8Xs7SvGH1LnzpYxGG/rrJZwj4a/vz
WERx41faxW394i8bfYbSxVX9kpK1N+ZIwLM62Jmn2H9J/MNCb4ddiIW23nYWb4inNbWLW/p1Fv/j
uSC/O7znu3fv4qJ+m6XNi3dxUb/NMo+KcuOxEfjF1jv/bVY3eSeBC2y/9ny2aGq+awJq1351z29o
n2y5Nduv7WNlZlGjY1W7uK3f/LBxcQE3+x/evgn58otc5zMe5mGeFWH+P/4CkByx8Es4n6X//f8A
AAD//w==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'nonfatal_by_countyr (2)'!$A$2:$B$97</cx:f>
        <cx:nf>'nonfatal_by_countyr (2)'!$A$1:$B$1</cx:nf>
        <cx:lvl ptCount="96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Lake, County</cx:pt>
          <cx:pt idx="48">Lauderdale, County</cx:pt>
          <cx:pt idx="49">Lawrence, County</cx:pt>
          <cx:pt idx="50">Lewis, County</cx:pt>
          <cx:pt idx="51">Lincoln, County</cx:pt>
          <cx:pt idx="52">Loudon, County</cx:pt>
          <cx:pt idx="53">Macon, County</cx:pt>
          <cx:pt idx="54">Madison, County</cx:pt>
          <cx:pt idx="55">Marion, County</cx:pt>
          <cx:pt idx="56">Marshall, County</cx:pt>
          <cx:pt idx="57">Maury, County</cx:pt>
          <cx:pt idx="58">McMinn, County</cx:pt>
          <cx:pt idx="59">McNairy, County</cx:pt>
          <cx:pt idx="60">Meigs, County</cx:pt>
          <cx:pt idx="61">Monroe, County</cx:pt>
          <cx:pt idx="62">Montgomery, County</cx:pt>
          <cx:pt idx="63">Moore, County</cx:pt>
          <cx:pt idx="64">Morgan, County</cx:pt>
          <cx:pt idx="65">Obion, County</cx:pt>
          <cx:pt idx="66">Overton, County</cx:pt>
          <cx:pt idx="67">Perry, County</cx:pt>
          <cx:pt idx="68">Pickett, County</cx:pt>
          <cx:pt idx="69">Polk, County</cx:pt>
          <cx:pt idx="70">Putnam, County</cx:pt>
          <cx:pt idx="71">Rhea, County</cx:pt>
          <cx:pt idx="72">Roane, County</cx:pt>
          <cx:pt idx="73">Robertson, County</cx:pt>
          <cx:pt idx="74">Rutherford, County</cx:pt>
          <cx:pt idx="75">Scott, County</cx:pt>
          <cx:pt idx="76">Sequatchie, County</cx:pt>
          <cx:pt idx="77">Sevier, County</cx:pt>
          <cx:pt idx="78">Shelby, County</cx:pt>
          <cx:pt idx="79">Smith, County</cx:pt>
          <cx:pt idx="80">Stewart, County</cx:pt>
          <cx:pt idx="81">Sullivan, County</cx:pt>
          <cx:pt idx="82">Sumner, County</cx:pt>
          <cx:pt idx="83">Tipton, County</cx:pt>
          <cx:pt idx="84">Trousdale, County</cx:pt>
          <cx:pt idx="85">Unicoi, County</cx:pt>
          <cx:pt idx="86">Union, County</cx:pt>
          <cx:pt idx="87">Van Buren, County</cx:pt>
          <cx:pt idx="88">Warren, County</cx:pt>
          <cx:pt idx="89">Washington, County</cx:pt>
          <cx:pt idx="90">Wayne, County</cx:pt>
          <cx:pt idx="91">Weakley, County</cx:pt>
          <cx:pt idx="92">White, County</cx:pt>
          <cx:pt idx="93">Williamson, County</cx:pt>
          <cx:pt idx="94">Wilson, County</cx:pt>
          <cx:pt idx="95"/>
        </cx:lvl>
        <cx:lvl ptCount="96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  <cx:pt idx="95"/>
        </cx:lvl>
      </cx:strDim>
      <cx:numDim type="colorVal">
        <cx:f>'nonfatal_by_countyr (2)'!$C$2:$C$97</cx:f>
        <cx:lvl ptCount="96" formatCode="0.00">
          <cx:pt idx="0">0.36209492805974569</cx:pt>
          <cx:pt idx="1">0.28019251828518127</cx:pt>
          <cx:pt idx="2">0.41053036365714995</cx:pt>
          <cx:pt idx="3">0.24295919845754343</cx:pt>
          <cx:pt idx="4">0.31235584180842091</cx:pt>
          <cx:pt idx="5">0.31223155464906571</cx:pt>
          <cx:pt idx="6">0.31504398013962748</cx:pt>
          <cx:pt idx="7">0.46398329660132231</cx:pt>
          <cx:pt idx="8">0.31130808806929577</cx:pt>
          <cx:pt idx="9">0.2781711062696397</cx:pt>
          <cx:pt idx="10">0.50880465755109572</cx:pt>
          <cx:pt idx="11">0.23053698719989196</cx:pt>
          <cx:pt idx="12">0.27740917592234632</cx:pt>
          <cx:pt idx="13">0.34757897037927643</cx:pt>
          <cx:pt idx="14">0.30831329839425969</cx:pt>
          <cx:pt idx="15">0.31959064068627885</cx:pt>
          <cx:pt idx="16">0.2497069167643611</cx:pt>
          <cx:pt idx="17">0.26974162901811283</cx:pt>
          <cx:pt idx="18">0.35167092161910812</cx:pt>
          <cx:pt idx="19">0.25123824563922187</cx:pt>
          <cx:pt idx="20">0.36763180388544492</cx:pt>
          <cx:pt idx="21">0.41781301002564702</cx:pt>
          <cx:pt idx="22">0.35377252606154208</cx:pt>
          <cx:pt idx="23">0.21106979915896806</cx:pt>
          <cx:pt idx="24">0.2888498524058748</cx:pt>
          <cx:pt idx="25">0.25821939172355524</cx:pt>
          <cx:pt idx="26">0.2827600334476239</cx:pt>
          <cx:pt idx="27">0.27082795976270313</cx:pt>
          <cx:pt idx="28">0.21222168233915456</cx:pt>
          <cx:pt idx="29">0.31151226354369815</cx:pt>
          <cx:pt idx="30">0.30546104750788489</cx:pt>
          <cx:pt idx="31">0.25914314487422108</cx:pt>
          <cx:pt idx="32">0.24118936132160609</cx:pt>
          <cx:pt idx="33">0.39692508667035126</cx:pt>
          <cx:pt idx="34">0.27579685591584258</cx:pt>
          <cx:pt idx="35">0.32961557625234755</cx:pt>
          <cx:pt idx="36">0.2679831989503747</cx:pt>
          <cx:pt idx="37">0.20257861754292963</cx:pt>
          <cx:pt idx="38">0.2941509895525683</cx:pt>
          <cx:pt idx="39">0.3076430720948119</cx:pt>
          <cx:pt idx="40">0.4929229866197089</cx:pt>
          <cx:pt idx="41">0.36921329167850042</cx:pt>
          <cx:pt idx="42">0.36891819639992873</cx:pt>
          <cx:pt idx="43">0.32601113278191418</cx:pt>
          <cx:pt idx="44">0.25054345823661617</cx:pt>
          <cx:pt idx="45">0.23915846116477646</cx:pt>
          <cx:pt idx="46">0.32221309257544578</cx:pt>
          <cx:pt idx="47">0.3261518673342827</cx:pt>
          <cx:pt idx="48">0.31769019009224109</cx:pt>
          <cx:pt idx="49">0.27302691536545359</cx:pt>
          <cx:pt idx="50">0.27952291138038182</cx:pt>
          <cx:pt idx="51">0.17943249033918063</cx:pt>
          <cx:pt idx="52">0.26461181477793394</cx:pt>
          <cx:pt idx="53">0.15276666999900029</cx:pt>
          <cx:pt idx="54">1.0059129627360834</cx:pt>
          <cx:pt idx="55">0.37606000639234005</cx:pt>
          <cx:pt idx="56">0.11340567266396216</cx:pt>
          <cx:pt idx="57">0.97786149481419471</cx:pt>
          <cx:pt idx="58">0.57816311013241961</cx:pt>
          <cx:pt idx="59">0.052232236283416958</cx:pt>
          <cx:pt idx="60">0.29924450825941679</cx:pt>
          <cx:pt idx="61">0.31370995335770496</cx:pt>
          <cx:pt idx="62">0.31707905248756635</cx:pt>
          <cx:pt idx="63">0.17813806991273815</cx:pt>
          <cx:pt idx="64">0.35402499183019248</cx:pt>
          <cx:pt idx="65">0.29147810079005909</cx:pt>
          <cx:pt idx="66">0.34799919174381272</cx:pt>
          <cx:pt idx="67">0.32173449731546377</cx:pt>
          <cx:pt idx="68">0.21098437396980285</cx:pt>
          <cx:pt idx="69">0.22704461962717912</cx:pt>
          <cx:pt idx="70">0.26352382280717329</cx:pt>
          <cx:pt idx="71">0.29306035116539658</cx:pt>
          <cx:pt idx="72">0.38124999999999998</cx:pt>
          <cx:pt idx="73">0.30096784555438139</cx:pt>
          <cx:pt idx="74">0.29956253234920838</cx:pt>
          <cx:pt idx="75">0.30444058094247517</cx:pt>
          <cx:pt idx="76">0.30111280820423303</cx:pt>
          <cx:pt idx="77">0.29158635566390334</cx:pt>
          <cx:pt idx="78">0.26249325549325675</cx:pt>
          <cx:pt idx="79">0.30384196869506991</cx:pt>
          <cx:pt idx="80">0.31550001227626506</cx:pt>
          <cx:pt idx="81">0.29329696000236666</cx:pt>
          <cx:pt idx="82">0.30596320889014572</cx:pt>
          <cx:pt idx="83">0.35139538236006057</cx:pt>
          <cx:pt idx="84">0.37900918310787529</cx:pt>
          <cx:pt idx="85">0.3031891001646953</cx:pt>
          <cx:pt idx="86">0.27683477112452487</cx:pt>
          <cx:pt idx="87">0.336425731471098</cx:pt>
          <cx:pt idx="88">0.44781731788192658</cx:pt>
          <cx:pt idx="89">0.25420245332410274</cx:pt>
          <cx:pt idx="90">0.34293965465375126</cx:pt>
          <cx:pt idx="91">0.28432266423532798</cx:pt>
          <cx:pt idx="92">0.40130664853519377</cx:pt>
          <cx:pt idx="93">0.18367723358688931</cx:pt>
          <cx:pt idx="94">0.33068586540788125</cx:pt>
          <cx:pt idx="95">0</cx:pt>
        </cx:lvl>
      </cx:numDim>
    </cx:data>
  </cx:chartData>
  <cx:chart>
    <cx:plotArea>
      <cx:plotAreaRegion>
        <cx:series layoutId="regionMap" uniqueId="{5358E4AB-FEC0-4273-878D-2FD700F7FDD6}">
          <cx:tx>
            <cx:txData>
              <cx:f>'nonfatal_by_countyr (2)'!$C$1</cx:f>
              <cx:v>total_non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7J1Zc6Q406j/Skdfv9QgkAC9MT0RB6jVW3vpZfqGKNvV7GJff/1JanG7VO75mHJw8XEOMeFpG6ec
1INSqVQq9edT/d+nYLNOP9RhwLL/PtWfPjp5Hv/3jz+yJ2cTrrNJ6D6lURb9zCdPUfhH9POn+7T5
4zldVy6z/5BEhP94ctZpvqk//vUntGZvosvoaZ27EbstNmlzt8mKIM/+4d6btz6sn0OXmW6Wp+5T
jj59fNgwtsmyzebj8S3p08erjWtn//lgRAXLm48fNix38+ahiTefPh61In388Af/x04U+xCA7nnx
DMIymRAkEYKRKm4v9PFDEDF7f1vQ8ESloipKmrS7rx7++PU6BPmtXn3U2iq1fn5O4QHh6bb/58WP
ngQ+juvffA4vf++p+zi6z98GFJ8+fmFuvnn+cJ+v80328YObRdvPK22MqHvWL/fbD+ePY4J//cn9
AD4u7ievIPOf7f906xjkPzOeu49ZxIaBTFWNiiLl6WoTCuSJiuju0o7p7jR6+bj/4a17Gy8n34Mv
JzEuwP+HPW/SgRArE4RkKsoifiHJ9WMkS7KEpX0/hjdhh3PXjw+qnc/6pIUetE9kxsUb7NFT5A7R
oYE2VomoqGhnlcHsH9GWJhjeBipreHdfPqa9U+x81px8D9KcxLg465vnn1H6PARoMsGaRKgq77s1
5UArE6yIoqxK0ku3f92t95qdT5pvoAdqXmRsrFk+zCCtTESiamCgCcdYm4hUxVQB4769oLMfM+40
eg/iI/lehI8kRgY42Dxn0WaYzqyIhCBN/mWVj6w2mSCNwnRDJjvQ8CIcgd5p9g7SXAN9UHMi42J9
tX6GScJALreCsIwJ2bOEEfiItTbREIzP6NUI/pr1XrPzWfMN9GDNi4yL9X2+qWAOP0S/hkFY06Br
H8ZomEUdsVYnmqyJqqzuDTjXr/eanc+ab6AHa15kXKz1oAsMDIGaTDq3W1QI5hjLE3DSRO1gukVu
frXT6HzEnHwPwpzEyACn6+dg0wxDGBGqKYrMW2w80VSw5jKBiVV3cZEwfafSOxBzDfRhzImMC/LV
OoWw3jCMwRpTTZL2KPlZFZkokqKA170jzaPeKXY+aU6+B2hOYlycjXUYP26CYAjSykSWkaZJeI8S
Ou3R0IzB5dZUmcDs6q251UG181mftNCD9onMuHjDy5w562F4Q7yEiJRKZM+bd8WUiapBJJzSfeCM
G6YPqp3P+6SFHrxPZMbF21gzNpQdh+CYTGXlt7RFBWCjgx3nHO+dYuez5uR7kOYkxsV5FTlsoNk0
zLBUTBDu3Ooj+40mmoglUdE4tHtdzmfLN9ADLi8yLrrGOk2jYYw2RD5Fkciqtl+D5lcztAmWNAUi
o8rOH+M8771m57PmG+jBmhcZF+tFEcZOumkGyTgA2poMPCXtheZRl1Yh44CIEhLJ7r5yHAV90e18
3qdN9CB+KjQu5vN0Ddkum3QYL1yC+Bdg/+V1HSGXIQkFU+lwW4Tgyutg6EG184mftNAD+InMuHiD
BcuHoi1jWaOwYsUN1tJEwhRyicBF316c873T6HzInHwPxJzEyAA7m3XurMOBOrSKwUaj36xuqBNR
kWFeLUHSUXdxHdrYq/YO1nwLfWjzMuPifbV+GmaWpUyIhCEN4bB8wQdGYUCXVBGWu/YDNkTTXlvv
rV7nkz4W74H5WGBcjM1mKJMtyhhLsrZfoeKnWXQiawRLkCq468+cT9apdT7hI+kegI9+f1x8wTBm
A43KEBnDEmSFyb9BrE0UyB8UIRl0h/jUZHeanU95/2gvDfQAzYuMjHWwdh+jlA2SatLlhUFKNxB/
e5IFHrcKXV4W95m/XIc2Drq94NpZ9Dczzt/O/T1tog/xk787OuaDLFrCEA3JJpBt8ps5NWT5i5JI
JBki3911irt5F+lf0v0g//r9kfGNnvxB+jOZUAXB8HzYhsGHyOQJgqAJJvg3IbJOr3cQPhLvg/hI
YGyMf/7cDAQZq92c6XdGu4uciZqKDotbXFa3ARuXNu+ifCTfC/ORxMg4p91LnA+VRqRhDSmQhbC9
+GVpCrs5VEmBkPjuPm+v96q9o0fzLfShzcuMjHcRPm7SYM0GSuSnRAao8m/22ZGJKCuQj6Ls9+fw
fftFuXcwP22jD/VTqXFxN9elCxnfgyQawT4dyCTrtursLn5eDekIsL2SvIRWuEnXQbXzmZ+00IP4
iczIeG9g624xyDoHuNkawMb0Nwn+Gph1CICTw3ZLLlJm7jR7B22ugT6wOZFxsf62WfsD5YkqE4ki
GKEh+2B78V1bm0BMlGL1EG/hhvC9Zuez5hvowZoXGRfrGYQout3lw6x3wPRaUroMlDdh4wmFvGC1
23O5vTg7flDtfNonLfTAfSIzLt7m5mIdPA5BGybbpBuX5f1kmk8iJBOYhiMiwaL29uI25JmbD51m
58PmG+jBmhcZGWr3yR/OQ4M5twLde9dzedYqJBDD7ktM9u8C55ebO83ewZproA9rTmRcrC9YVA/U
qSGpH4z4byZgsIEH5uMSgd0fu+t4FbNT63zKR9I9EB/9/rj4ztYNBFUGip9JGFL50SHKzW/rgFVM
iJGqkGr00tdfL1TvNTufMt9AD9C8yLhYr9YD2m2ZwJ4N5RAv4QPisIWHwHoHOWQZcnZ7r9n5rPkG
erDmRcbFepaumR+4g4RRuo3xkD4IdS5eOu5R/mBX/AZ1NazeTiw7qHY+7ZMWeuA+kRkX78U6dIOB
SmFAMBQTyEQ4dF4+PE4msNVW0rRDrgLngB9UO5/3SQs9eJ/IjIv33A02g8ytoXN3061tgbJuOsVb
csgllCUiatph2D52zLZ6nU/6WLwH5mOBcTFerCvfZYNQhoQUERBDAtJuzgzj8ZEJl2EPiAqVCA+U
uQjKXrPzOfMN9CDNi4yL9TzdbIbKPUIKFJqj2j7ZhHfDJSiHgWChi+yTgznXbKfY+aQ5+R6gOYlx
cb56ul676SBZR2C5YTKtKIesUb5PaxNCYY89guJV24sLge81O58030AP1LzIuFjP04I9D4QatuAh
DfZg7sw3v9oBdVEkVYN6hHvzzm3R2yl2PmlOvgdoTmJcnMHVfAw2g0y1YFkLQbRTe5VIxo3TEoWX
AIN1317cvtu9ZueT5hvogZoXGRfrq4ilQ5Wjg4VoqEB2CH3zsyw8kRUZWKN9bUkO9U6x80lz8j1A
cxLj4rxYsydIOBsi9A3ZwVAXWJQPy5M8aBn6PKxkQ8LZrk+fTKe3mp1Pev9oLw30QM2LjI11+gyF
5wcx4GQiEQUpkAv+9kgNJb81FRKJD04Z16sX651qL7D+deL/SQu9cHN/dWS8oyIbKFQGBY4Q4AZH
e4eb98FhNz3UjUXgu+18cB73TrN30OYa6AObExkZa+hAQ0XBYTIF0+aXcjZcCEWD7dWKQmCj/e46
CaF0ir2D9PbBXuT7gD6WGBvnpoqigXKFCe0qiqp7H5vv03QCC9m/36q3WG81eyF1hgU/bqAX6mOR
kbHeDHhyQ7dSiSCP8LC1h59aaxOZQtYC7L5+M4qyOOj2Dt4nTfQhfiI0LuYw2cjtKITjfQZyyaUu
YrIflSkfI4W0I6j3DvOv48WOX0qdT/uNNnrgfkNqXLwvXZjlBAO55Ah6OFRI2LvkvD2H+ZkKBUkl
tPfhuPnXXrPzifMN9MDNi4yL9dXTlcsGQg2VMmRI+94P3bwxxxMoHt0d07PPZODc8Z1i55Pm5HuA
5iRGxnldDGO+YcyGNS44g2e/ssFHVGDNGkO1aDjqgbPfnULvwHsk3ofukcC44F6u4QS79HkdDJRL
CAUnZfRyfgPfkSkUxQF/7KUCEtx/nUv4S7nzab/RRg/kb0iNizs4vMN0agilQCEjAnUUdo4236nB
EYctuZBEvF8D4+fXnV7n094+1ot4D9DHAuNifLmp3EHSUGCHHuzOA8C/2bWlTrqsUhUOTnszXLbV
6wXSv55YH4v3YHwsMC7GC9jGMFgMvNu+A47WPpef78kqVMdRNChJuYNMYdPHa+O91+x8znwDPUjz
IuNivdpAoYjhjr4UYZc1eT0Uc0vWGMGSCDqUD+Z23b7odj7v0yZ6ED8VGhfzy/UwpXBgmFbh7KxD
acmTfFEKtcIlDJ17HwfnhulOrfNJH0n3gHz0+2PjW6Ub9jSQ9w3LHDJWflfPCsJjsBv3t8XqLtc7
1d7DmWuhF2tOZly8r6IoHQo2nJsFNTD2HZZPAO86POShSFBkdHvxaYSdXueT3j7Wi3gPzMcC42J8
GRXPw1RCgQRBOPayO3tld/ExUEg2wko3+9onG4HL9tol2yn2gunfe97bB3uR74GZ+4vj4nwVpfYw
6SewFQv2zXdLFzvOfNwEdyVSwO2G3Vzbiw+QbRV74fSvOe8e7EW+B2dOYlycbx4HOkENtnNAmhHs
i98XxOBtNu0OM+4K/r+dO7jV64XSv6Z8LN4D8rHAyBiXm3S45CJYoNRUqOW/vfjiCLAPD1JOyMky
5c1OpXcA5hrog5gTGRfkz5t0mKDndiWDEk3Z16TiEW/PrtUgUXif2M/NprZ6nc/5WLwH5WOBkTGG
gNhA9Sa7FWY4QUmFMy23Fx8Qg508MuyX1yBPeHtxK9Cfd5q9gzPXQB/SnMjIWEfBIKne3ZasziB3
Uezu4sdlWH+GI2zFQxGU7v5rN/szqPUOyq+l+yB+/fsj41vkbKijVyCYCXGRw04sfiLVlfqGPRtQ
5mT3BnATqc9bxd7B+Fi+D+VjiXFxvoMzZYbID4PTGqikUlXbpwzx/RgqJEAtOhUqxu4oc8vPnVrn
Mz6S7kH46PdHxjdaD7NJGmrIqTAYw0aMHUC+G8M8Gfo5nLG0X8LilqjuOr3eQfhIvA/iI4GxMYa6
z/lg9eVgqyQcw3HwrPh4iDKBdUhINDlk93IJYXfRXrf3sOab6MWbFxoX8/vQzZ0hDDfsnyUqbL/a
9WpR5Pt1V1sSQtlQl+ql3792wLZ6nc/6WLwH52OBcTG+K3Jnk/6M0oE2acBu+K6KBT80w3IFhS3U
Gt1XjOSWm39pdT7mN9rowfoNqXEBv3+KhjmuAaKdCGHYQrf3qXnkeALZnt21v88Ftbd6nU/7WLwH
6GOBkTHeJMU6f3LcgZYioYizAmes7MPWfDQMAp60y+xV3u7b9y/KvYP2aRt9kJ9KjY176Q5z9iF4
4lDBRlUhLX978SM2HJWmdMWMFM41u990Gr0H9JF8L8hHEiMD7GyCx0H2WkFMDMtQOlJ6ux4VFWGt
SoLaCAeXjMsvuN8q9g7Ox/J9OB9LjIxzEQRuOdTiM2Rvw/oylKfZXdwOaQk2y1PlyDk/cr73qr2D
Nd9CH9q8zNh4h2wYww2ONhyhBdvdocMeJXyCuwYHkMPS5H4SxhvuotPoPZCP5HshPpIYF+AHNx5o
+RlC2VCWBvrrb8r+0okCOUMUlp93vZ0z3DvFzufMyffgzEmMjHMKdTuG2m7VTZqhQBGsWr1tubcH
aXUp/W/Hux8Our2D9kkTfYCfCI2L+Rc2WP4QHHIJsRMYj7cXvyAtT6DatwI1oN/OH9rqdT7rY/Ee
nI8FxsX465p90AtI5R4iHAppnxiqN6N9tPONcCicrAI16A79moucdLo9drqdz/q0iR68T4XGxfzb
Oh0MuKJBhET83dYreCFgYy3s39gbes432yl2Pm1OvgdqTmJsnDPHZfZA/ll3BB6kFMmHDbF85ESa
dBFyTZG4xctv64NW7wF90kYv2CdSYwPeDLVeLcMB8tC395acX8eEOnPwGsBRWfsBmzPk39ag13to
vxbvBfq1wMgYO+5Q5yfBKYZwQumrwfhoXg1JKSqGA0xlbknrW6fQO+AeifeBeyQwMrguhMfW4UDZ
CLD6DCUESbd3bnvxvRiyEaDqnKS9OvnwdYDs24ty76B92kYf5KdSo+M+EPOuorcsypDdu2POj9Iw
9YbSVLC8sV/T4hIGgTko9i7er+X7sX4t8b+A8z+rePTI6NPHh+tD0u1DE28+fTy6//HDH3/9+VT/
195ElxEcVA3z74z/wYcAfp5D9ZtPH2VYvYKjNihW9pXk+BVLoNtNwLC4X93iEn4fNozBmbmbzT+p
tP376+fn7nTdD/v/w2P8Ej16gt0D/vNH4maRERVwXm9jRN1jfLnfPvcfxw/+15/cD+CT4H5yW0CB
vrtNVgT5P917+QjNdb6eMvj0mleS/3z38Olzovu86TcQvnzEy+dPHyEjQIbC2jDNeeHaNXSUdT3f
HsVyIHAstVln+aePgiZBBr+KKIa+3B2zoAHnarO7JUPOd7d7FkmIQBFJGYw6i9LcgbejS1yAas+w
6xJKFUlIhIE7iyAtZvviUAkOdIDjO6DwN4aNAR8PDwpJ4I396rXbf/+BFeHnyGV59ukjNPXxQ7z7
vU5fgjWMIRcVXkMMx+JCa2BF4qf1HUw+4NfRf6Tc9+MwKe2lXauegWJcT/0skY1IxI2BqyDQ20gJ
daxWt6pdelNa1opeaEmoazYOZlni3Ye5lOqlHFI99qI7JPs3SRgYraItChSXpoxYqVtI/qYJziLL
0U+FoptU9aZhHF/IBapmWeurpudK3xBS/BkS/Euo1DZFQm2GXuWaNQotvRajQKcsuSqwn+lxqaxa
SNAz4PCL2ywn30UtypcCYZ9dKuuIeMpSqfzIEFsP6dRVkYFpKBcG9qSKmESolEIvxWYd0+i7J0S+
XhbuhYACE9uaHuLgsnVR8lCz4gvy6lVZxouSup8lXE2Foo6mSAuXRZzNiyQR9FhQr5PcuS2F2zIJ
btxQtz0s5Z+VuPwWMk/V3cCzKz0M/CmppVWmupd5UC/cPGTYbKTGXzW58pCVTqpHiseMJHHws6ay
z0khxDoUJ1R1zJJG95rKvYqI5X5V40g0lDx6CDQU6YVL17UqXYUkeww1Fl36mRPreaDYhpbUV3YU
UEOWq++VyH56WT4lrE5nbtFoD0mQPlpRLetl6i192/7hKW73F91LXys/Wy5VbD1yyWWIxBu/JWbl
t7HO2mKJxfJr4aQXUhxUdz4rpEgPS/aMSu3eqcQnBUnOPFQ0ZsDodkdznxhVKntG0rLrwLW+58RB
hly411EsFLooBFjPFfWnUrNbxbEeUiVMlixvlZnXVuHUjv1cL+pikUbePC/LSG+x5xk2tW/kOJhJ
iSzqERNbPXYUx1BIMfOV0NNzMdqETtCavlXNZZvIepvW4gy6Y3CBkvJnHeabiNo/A9o4oH3q6nmp
3fhBc5/myTpv0INPM2ySJvmb+M2KRIjpuVM011kgRvNMEq6lwrpyizaZilq6RJZDp1aQSZ+ZF0i6
FXqGxegFcZIiWLBAi78pRdTMQurPy5TFeupobmJ6efkVrO2jq6apScXqW5WJaJ5rcma4uVDrrVfe
SzhcCjR7LDJhXVJx0Xj0oq7ieP7aNB/ZhqcoblLXdvKdAX359q+HKIT/trb61w+7Ue3Xd/NNdL0O
Nxn/S519f/mtX/a+s5kvBp6zxAfzvxs8/s3Nf2XDO5P2exsO9VHhmI5TG95JHWw4HDEswxYrlUDU
BHJKYEw4mHDI9u6OPoNs8K1xV+HWwYTDBj1VAnurUBnOtgXh1yZcEsHqgnmHhRPIFpf+lQnXYCsf
Z8KhCgMknHerbbBJiHT3X5lwJ40kQbAsb9kQ1zUcosRGmoT5vBacOtKxR5JllAoGDXxfj4JUm+KE
Zisp856xaCuGqwaKHiKWrKREDEyS+u5MiHAwD8SmMQWvMJKSbGrJlfVKan0DN5JsklyqjEZDNwVq
AzMV7ViHZ5VmUVzNGr+8V1zpppHcSPfiqNRTkVp6G0uuDtPUz6maZZe+VP3wk6BdS0FyaVPhq++L
mSGiRDTFvEkW9HtcEZ1pKpjmqSsIF07NVq0cyrqUWqmZxZ5reFppzwQnuYYx4Tv2w0BnmVzoah5d
BjV6CtNYgAeWk69CFbKZ6Fa1rsnC327sPitl9liVoT2zi7jUNdoEV5nUWLrkOtcaqb94lRrothxf
+G4xazG5LHAIPhEJMp2V0ncV5dMY1aaFbPg1LM5zDwbJ2EsvItf1dMaKHxEW/NtE9TSj8pzYQKmd
mRmlziIhsq8XJYn1uLFTw6f4a43F50IkrkFjp760Q7/SGy+8ixu/MJpGwVNHke7Bj6BGWDHVINhh
hpAQ24gD6huJCiOdS9XHkDr2DP6+Zoay5M2Uxm7nPvYvWiF5ULGHpkEatgaMEwa1m2BGtNjVVRuG
0zKMl2FcpnqqioaTyLdx1Xz2teK+qPzKFFRlkzvxI5aT6yiMvljYjnQ5UWdNqpU6kTxfrwsiXKDM
yWZia9l3GlGCB0vR0qnCVG3RYNnTfZpeV7b7nWqBZFbY0uFw92tF9i+VXP7exmVgyGrYzj0qflNV
p53BCIz0pnSuaie90gq11WmTTxECiKkITCwPBoIqUQ0qh5UuMNHXCUvie+KHtg6fy6VdeIu4u0eg
YLReNZKoC3a7kAQ0k/LMFH2MjLJyChOUiA3C/FJ3aLFgtX9p5XE2lWR2yyr1QWmCa9FyRLDp/kOi
2o9xWXxuAjRtiuhrS1Oqh3Jyi2R34ToU+kppWARZS9utYPQMLPk2yOi8VKJEx2I1YxFawps2xRm9
L7LgMosUNsUsEGZtBI+AfbnUo8oG1yu+Zlk0zVJ8leQxuBzqrevBgAzvSaYXRWtPZQvBZ2FZid4m
NNVrcLqYYs1jxw5XngTOk9MkM0uN3XmqRp4utoLoLTKcyK7OalxcKZJ3FUuCoztheOOWuQR+QKEa
jORXVkqvc1E2HNTeW01+URbNTZFK1+BCGnIi/whTWzTyVHsO8vhnq8qPGQmvAzld2pheaan2g7kV
1R2VTTMif2FxbJZSeaOitnT1MC1NyBww8jA0CU6wXgWs0GuZaaacNlh3nULqnDDkP6EsVb+rvkDT
29j328u6UCOjdlizoo1oL2GcD4z/RNiGcp+tGiyTIgpMNS4bXYGq7KYmgAfy/wfJ7USnG55+P0hu
S1aejpGd0GGMVCdQG0SGdGsNwlQwdX01z4HjBGH1H0JTEtTgpLBn5tcgCfuboQYcDI8wSCKRYBh0
D/McyByAORHshIWKYQrU5P03YyQMNfwYKXWnGUIMTYOUURiuIeXk9RhpUXAHBS8kyzCSL22hWYDn
uWJOCVMJSdpktJyRJFmWpSfpqevOo9K6TFTNbBQyFVRBz+JkEfjoovKsQC8U6S5k8UxF6qUb1dPa
UywTV83KjsSLBOELQRFg4CPtVA7SZUm9BS69GztgC6/NL6gaTxs5NDyKF4wFcyVrp0VVzGSRXaYk
v1CVdG6r7aXm2QtHqxe5WxpVIy81QZoyls+KAKZUeXUT5LURhbFe5o3RYmleBb5RK8ECxc4sFZpQ
96p2pgTxDKjcpVETGizyppBDPSMZMpErMcNl9bQl7TwqiqVi299qsGVSoFxV1L1Im/yaWmwqMqvW
LazOvIgYbeKsarVaFJo1FzJtWUlkVteOkZaCADPAZFYSdyVp2aphiSlidRpBz9dEf2axbEVIPk3r
NjWKFC+oT12Y6SQPlQqPhYJZUbmzUtEegpo+iDZqdRBbN6mNdMScyhAyeeYL2R2NrHkQ1PetUju6
Whd/wxztqnDdKQvDZZLjhS16mi45idG2ZKZmrVnQZlqEzrUkZ7kuFO1cScDDtmikB7b7FaYM86xO
LmTZNxXHMWuYdFY5vfKt9tIJ/WUmeiu7TX9qauGWM+aK80Sl8kylTrPJQpJMVTG2F6hoFBODf/+o
BK5vpIUX6Emr4mklMGZqQeOsxDZ2TEp9SfuqBSTJc53agubOaxtct+/Uj8vYyCJBcVtdyVB9n2Fc
QjwK+uw+svL/iof/2gzJUPj3Hw3Xq1jXLh7eBT32UgfLhWBrPdQcVKEsOExH4fzEF/ceMoyhkjRk
skEUAUrLwtfXlgvSH8QubCJi2LZNwKAcLBeGk7rA2lGVagRqyoO//m8iNGDwTmwXpVDmA4tQ6wHi
QV0I6bXtUptUFpyKsKWDVMFo6zReoe5LheV8mYtfi4Skq0iWYtFoRQ36ShIFRtb9cHtn+0UImzLQ
c1Ttfwhzg+zV7e2N7c9YUYIdKQJLV9VcJ24crbLSjlaibTvB7vvdPzUY7aWA5nPwOZRFAA4dq1C4
UlHIVtt/bb8UrqiCt1t4zUxI5BtPk9kKZZng69t/VlZE2+n2nxCDilY+9sBDRXIs6RER0pmSuMXK
qYRlgiGcIdW2P8Wa/5UELNGTMK51ojh63l5Usj+tw7RYIVENSr21qkqvJYamqsIu3BYlepgljenS
RPdgmJj5jr1Gdc70po6/pEiu9NxXn4QbKIX2d9goznUjeSvi1MLMx621cAQcG2GBs1kcBze5WH6u
sONPAzhbx2iQVeiNkJpukepBYYPTVNritEi9uSjZ7oLgdOXatXuR5+qMVoVlisz5HqfyRVPb3gzm
lkjHUXul2gGEoOTitg6yuYtzYuB5nbTtTKq++E7pzEKYMRRVjXWxAqMe4m8iONlZlbdTxaK66waS
EbJaNVAY3jYZmKFMhXgIFmIy0+i9ZqMS4ilSYbRI+85aSY/jtJ4Sy5PNRqSXTSmKOgo1YSE2ME64
WRYbUUHRrErBnxYSb5rncy8S2y+Cc1fl3t9BzabMbVsdw5wosURkguuKZrQtKhMKExme0yZ6pQlI
L9TqUrLJfagivBDdVJc098a3CgwjaCDotpubAQoyU9Io0z1Hu8JZXC8wRj8FJigmcyW6SoL4s+yn
ya3kr0iZqtMmEHKjUWLdFlU808Iq1e1GwiZDqDBiob1TaZbOnIxNhUYT4HB4emHnKsQRUwjQFXL9
t+TGtuFHLprVSEtMZimPVdeK0lz5Xv2dWUm+iN2y1GWt/eFakjtDWmtsO0p7nwVRCLG7+rPIYqa7
xMam41aygR38ZOdKA4Oh6puBCq+N5cVL5jJp3oTpPCuswMglZYWwP09DiMwJYnVHxbTW68TKZlWi
QYTNbqYhjHe1k1NT8TV/YZfyVMuVdCWW7oyk1bJVKiNOlfrSFbTQtG6p5C+JVppMg+mHkpJ7yS0f
g0LwzKaNbvNcZAZqaxj+JOg/SJzFqdQsHbk1kS9OkRUnhixIrqG62R1Lq8JsateIaj/VBUJMT8ig
I+YLprBM9wqY+dTgC/hxgi4E239IRZnBDB1diO0iwfjZlYrECP2QLJRIvES5zfQMi45eu+CYa3L0
CG8H020Y8Keiq8g6xLQdEwKcni6A+yE3FGYnqum66feSFPYFBCKEWIlWCHwdy2f4AomVXuRNNUN5
gfQogkk9aQuDSdiBN8ufZoI9d1u6CGCeI0RZOlfEgM7gBbqN0kaPm+Z7VtFQT2H5Zdp0iiUswkYh
27nZOna2DPFDiJQfvmrFMzRziWhWSfhDySgyGHIqnVqlpsuz6gr2rmwKouYLSKVpAYfFTNhQHpmp
n30L4DVbqHKZGXbVgoUqgm6KemFRp5pmoavH9ArqRACeUKdlXuuUsLknRvHcoTQzBan25jStAl2t
0HPSLO0w/e7bBYEAvewtwIDMAwxdw3FCPXHYjdL9kSgJ521ZCXNHVXLTEq9EJISGXKfkcyHi54CA
TbWLWeHWn+vSza+bACL8ZZraS5iKWjW1v2YqseADcutFi9gyhXdMBMdm1gZNrDuSkOiNazfzEkLa
bcp0Aj6cWZXik+TDd6For23BSF1sG7XvmlbKDC0EX9Vy7hrbEuaSA5azFBUjJqpr5sHUzmJ4Gx25
AesBkQ+sfJVrEfqBKzC9tu3AqDUmmXYawEpDERoCU+2ZytRoCrP+pZJLmtFYgau7SWVdODB3hbm6
TqpGmZaVtsE1mJcSpu6LhkI/j5dFU/o/AoUtYwtGKi0NvxP8UwiT3EACKY08cJdW5NpGFP/UIiat
fKtcCCkqFnYVPNSh5em1kKZziBIEphc4ymfigA/PIKbjC9ayRWA3i+c4gQCD1cpfaaOWZu0jQfez
ipkRo+Dl1mo5g5USO8ZoagfNUlXvPA2cZ8EqDA2hzKiIz+AVFqola3IIqaOwvGy9xzaWoR05JxeW
Z4SK9KMskx9y6skQTSsyMynkxhB9R9Cpxx5rWq3rZhaHbmgUQn0TlnFhQhGDleck2YVMb0QV1gwa
5gdLVbL+TiOxWmpOAaOMg5ZW6MwJkbCBcwgzBXIbLISgseZp4CwqWKuEuFEbfhZiQdNhMqdbomRN
QzXKlk6jFKaTpytaX2QIuqRcw5wodbzbpvZKI/uahl2oDnwQM27zUq/kZl7Tul5ZBFaSMkIXshdG
8AobfiunN+DxQ0zfdx6SEMaiVqrA6RfDzPAZGI3K/0nskk3DSg6MJmtUwxMLaZl9K3G8oGVzFRcx
GJqmmStt8A2SHokRJ4UZYIjoEZf9ZFSBYChJ0ylzEs1kMKjYWXPT+C2sPGQ5rB54zWUpQMASJYnh
QrnjOxu5U09oyYXvtBdgp69dJbZnBCKLKY2VeSMq14I3K7OghmmReON6qWPkZQITwAj6RMYydw47
Iu4EgSwoSXydRdKsc19WUWOZih1eeEi8Vhm5h54DS1lBs0riuJ6nvrOi4M/svvjgSPiZp01V6S4m
milgPzGJU4H7UJIa7ECUmV4i6WFSRcuwpeIq6r7IjvQjhCHdhCKvV3XB1Cnxwai3fnDrxDG8eQ79
UUIEaBr70aKGdZK5ZYs12DqcaLobkgexZEx3rOZvUYP1vwpTU9AcEuixGEpT+/+y92U9kupa1r+I
Fhgw8PJJH1NEEJHzUFX5grKyqjBmMMYYML++F1H3dNU59/SV7kM/tNRSCsUIEZH29t5r2A7796Hm
utAesq+5sVxkmV33aDd8zo0CTQPM6lQP/lGGU7wFAohU9K00SmYAyVRcR06drEsYxsgnjotlfUXM
V3lkybtqmv28kgj91PLchC4RSxrqYc2KWhOPMhSAojmGqUk0qc2B++qhr5u07Kz2NAEk9Octsff4
zRcBwoWsoiD9LHOpxkc3qpFANwSFWjfPU1zWgZsuLrLqxn2k3K9SCxgSFolBFjYrq1OPayq7t4tu
EksXW5h5B+ovd7Wt0sBtnWOzp7Z23z+73KEJ4v9eRq8Ftg+bD6tCFUmZny8ru1tdsRTGI2PimEkm
DHTRUcghmVggC0+3Midt+NiraTu59ZNhr9XI69TWs0iuH4dG0x5h2SmIujpvZ+B/jlxTtpZNwUcC
DJCQojesTjrLQU4YkTa3puGZRw2+rUEmnevVutmiBmiIJgvingfIEbl7NTAW26ZrMoc736VvTVnT
UXaSFKxkIHmK0rmM2zLyY6ASqPBrFaSs1AMWBi0L5hJZdOWbp8oXviFZVl5XpZgkths+dpM7Hhdm
v6JBuMoByM6MiGJRbZlqo7u4CbzpyB2dbfPE8mmkn8NK2YXqgyVlkQcOoa22QsBpkgVh99bVozps
LSgBS6sCaKI1dRhSVf8m56eOh9inBPGC2eK25451EKQtIum+rOApGtk819IiyTy4c6EV0HiX0/eo
trZ481lZoLGmi5+hlGm9DMjNMZ0A8wPq1Q4+uJdUXfQZeSDLI8Ivoqd13gg7b8n8fW5KK9v6oqwa
sCM2+zGtIBu1cIvBfh5C4p6qyTWFtxcRnrByRpWfgBsEJiLMjGzUBvwaASnGMPI9XWVAtcfYHoYg
BSz9AMhfHvxuziAZkkfLjsaibIVKkPQNydArc+qix9HQoBj2w1J9tEFoTlu5daBJ+1dgcG4HHNiJ
DqypjrXlisSq2Aie2FcHF4WbtzCAG+3wBRlFFPsdgk3gpdPkjbEcQLGCPwjTau1fJIJtTt2UDWY+
17V8ApLeAkgK5rMVronZQudk9DHYWqtQ9fSO7OG1laLGtFJnP1qTSHMv75rcXpgpABvaIAgGmWrm
e4U2/qGW4MiVr9esDzSPh64lhdWI4BSIT7VF16xFLP85qb2leyASeFa0Rm3M91FIRksW1BPNYW0D
E5eVcPJgfgu4xHAfOjfpbGtMKt2CKJoQOqgVIayAxq66FbM75L2FirA6lqC5wDvU4XGMqrTTXX1A
ZXVTl0tdmPvOb3WyTDhd4FbPwlQ0n/jEzrrb6Gna9pSP20VJeZdHLHitAtdJWLAh4BkMEl+eab/x
QvZJ39a4th7Ag2vDT1WJmlmo6FXWDvIFx1U/h7lhdh8j8DRZRL8ENXljzSCS2QwXTpwzdV2dueN2
bisfiZDvxPWwjSkHEFaMNlLqwF/HeFgusmnnE/Peuj5SMRHdnMrwR6e1VVwPts2QgZW++7B0G8bo
XruC8fnHoR306yzUmi+W/4+HJLW72GXzkF0PJQ3GuG8rfQG4e03Ss811HrCQqsKR1VS4jXYyCyS7
724R1Bk1TQC7zRiY/pR2vZyLmnq6aDcWtnFDxXEBJEE7b8pZK9ekteScT59qBKOi3GyvqGXn/7zV
LDSpGolojXWojxtfjVnV2+A7LA3KamVWOlWLPirpZdMyoqz05H3UV+xgUxkcN0nTQEZRMe/P/Tpc
H2s5tDCVtQ5ZtL9Eiq4sKOePvUODfDWiKdz6AVy9wRVL8+EBdkmMDv2CiwYLqKDRrbSq6sDgpStE
FJTpJEkX9+M0Fd4YgpVtxOfFaSasDRGPF8GaxKnt78NxKN0vgwZW0DUh6+N2ZBjMYfiAUkwWgKCG
n4dyXyUdhmyXy2krrgebz9sR+ozUVbRD2AANtAblBhAXB2t7kK5FgXFiWfv1MJmQomMOmc63C3s/
bHp47icvykAJytTU3nupmip3SrKctwCDim8IvhtC8bHqxGnbmuXc07kTue55nw1rK1Gqt3nUz6fK
spKSRDligI3VhVGMnM67vx46y/5qa/HkT4FKpsh5kZGrsXCWWQ1k2jS8PovR7+KZTMNhVKRYkZQe
FG8PgSW3G4aRl3hO1adu43gXmwcqbvlrY9wKMPGjBV5WT3TPvqqUBU797s3ajlXrq3O5lQ+sH4On
YUBqYIfJwECbqb7078uoRlxl7bdptA5lNIdFPeg1kd4mUrpyk9EG9OuELOJZM/fsB1UZNx4Kg5WI
6jySt83uTmET6S+94uD28Ddw9xMIbBJ7pLTBfNXi3NgSP1bVgCxWS6JDez35nv990u0zs7vo6Gvb
5KsbHNiC8qxkYn3c6vq09f172XXORy9FAVDgkyGd+zhC+5P6HPIiUhFWLGBpUTytt0Mtv9lRuKX1
htJSTF4ArJDP50VEJxD6wc1sTyKPOrPGXbhEl3r46iytex7u1rbzHlGBkHQU3ZKPdZR6DBFRmG04
cYLKtxqcLtkqPWdVhXzC0J7k4xLoA6rbdJS9PDblOF6Wci0vlccf/eXdrKx5I94Kqc5EM766zzSi
7+GntnKiW6yKVTpOvvPMfCvupoic1qFH4Qz2D/qpTeWbFfmHwKjowkTjxZA2OcnYuWlUdcFhZmsx
DL6TzkNjDoH7Y2T9dqI+Xw4b0hEUIKGVtap8FptBFmsjweCBt95IpUzmTnROWbh8ba1a3fm9+sRE
6IEM3RdcywaEGlUQrIVYTK+LsIWMsjB104F9UHkJTVtSRs6SRHv4b2a6FeGopxwE1PP1IeRCpriX
baSBa+FgjJ4Lvrgybslmp5DEjcW847fTfrBEmEbKx+SLVO4aKDCEgwHYOrbIuVe9NHvkHudoOVYu
g3Jj7otoPxgy3qOqX34+RK6g60Doy7TKKifBPBTXg73fCqnMxSTbpN5XHMnuVS3M6fq8i5W+UCjP
oK5gyBU6ex0SShSSa7qVomgr5HHXA1lVakoMX9sGr6YpG7vYB4JQXJOeUuFLX2+1Dm/zpnder5WO
QFkTdMw5rKvTH1cMFGwJ9c2RITsMdXfqZhodLTpEZ1KpRIgZgGEEWKV0COAW04Pjr/DPm9eWIssF
f4+vB1BEHzBh+piWDPHDul+dxk3mcnLSDXhB7K30+2xW52y88ByG3AH8tw1tvOisFY+s4gVzlhks
FtcxL5tnukHAsAVAj2sCaRmI9yYdhLzjEteapefg4N9XpCqzuaQq8c1S3mC0DmlrBEKkICnLrKbO
xnBjdyG0I0s/H4Qrz1XYiiQEyA74aEmjYQ811b12g3s+e02mmyptJSGngAePTcV/ANRqDvh/N+ua
D8wes3arWWKG+aXh3RE1W5WZUDeQQAIzGPEviMEFNlltepKFyjH5yF/a2v2uTd+jOGpEvFTsHXX8
na7WQwMeKmaqnPIx4gkBuIjwOOerxBIdqLWM8V9qHPcYQUkQA12cM9cv19jT61JAx4pYHpo+HWr8
2MEmuzRQTRRPLiQ0rh97S3hpoGtN9RZ87ZvoNEXtpZNmAaWBrx9tn/wlKHiTSbJCQhq1wOigfkwH
xWRsi3QAyJviykhuGop36z2GbdtZG6c5BHp7Wp2yiZG88ozXQK+VW8WtdIcLaTpAmxZ37oRx0o5Y
GKBhfXHx41DHQyinZMlBZ8RVE8kbCqy0tfj31Qamu0TysoIPSNyxe4OkwT+SrjSx3bbpNm23jrLO
Bh0tYjlZTwD6nzJZgn8ZnM+zAuy7p7H98m6juo45sdVjt9WfK2RFj2rA14Z2Fuj51AFwRjpYt9UT
CgHu3kwGopWqZk9qG6zEK7Hibb6f9EP3TEl1EyAnntUEYcz+j5bGkxcod1dR0RhdFz4CGW55ML32
EWRdbRe8gPp59T3lZEx73iGY2pslABQS0bJB4jfcyiosQSxYUGNwh6OeC06KOeTYl84NlKtAy6ym
TLSdh+P6SfM6OFmOeQ7DNneoidIBMQur2niBSixdjV6OjbtOAPOdIdcOS5jFy2Pr00dCQAjUc1Rm
drVkm0NvKKA4pWzQJt0wFp1a4r5ry4emvNEGwtCNjE5mgzWxy2UGFe/1qbEkgIAFpLzfzFCLTYlX
gerpIDBIifvdiqZvLgHX24shqSzRIjH+UrF7pqvyZKo5BmpYxTbSgxjACQAsaGuhVTIJrn1xIJpK
HLVkQbfUMRJpiR/LRlApi9Aa3/zR+7F+9GAJQRz3N5axIYyt2Keef6BSZQDvpiabGozuqU1tbJmT
9sO9qV3oTiOgVp6Vr50anpWHARJsT9K3Q9RLLhTHXn/W9Rvk35hpCy2hnP7MnWUBPODmkzJuzJtq
THVLi6GhqT1ARjovgAQ85vRYulwnLQGzjBJfpePpSD4LzueUN+6LN5GvtdsPmVzsNmabeO07QOWO
rpu4dth51KPIp3VFqgw0sYfmdQMcPpq8KjHnBu09QwQ8HstgvnSieW487SUR3/qUzkh+uijMGTcM
gaJ/r6BFmgefApEat8QFc5I48jEAMLIg61GTu+S0b0VcY8HCTp9JPRy3XsxpGFiPtl1OT8wjn4SJ
vvTNsAJ1Y9EBEuZcMXpLyvoHJNU8MUvlxuHQ7wUaB2fUYzViyKB4pdpYhd2M2Y/cQ4FuVy04hYw0
1kkvwI0jA/UbdUWdWMIf48WJqhgLG4/b2vqqLHXwyzIdHFXlvB6GLFgdLwtHD/K4+YD84wOTPWWj
jX9jv1LACgTFNbOSgNy53Xl2MNMkf5Goz2I6DuIgbJAVqnJeg3aqD6iZT1s4XKreP3n1ugN4jUg9
MV6aaJsg3MiR09wpEmZjO9LEdpnCaW42VHf4IZonObg/yLgdwazh8wfLlyWYghh6Y33qZHvDnqHr
RDQ8U78HAyQpfoYIp5jZIG9Ka4mV1b7ZTYNkpZ4+gUTwE+mSOw5w8MSFdZb+BF3mNoeJ6yEDaae7
lTERY4HvkqYTQb5lgw8l5+ARC1qGfBwZTaagd7O1d8EMSpHPbfQxlQK/zDbQm4pvp3mfUAoYUWmN
Qwx1WiAHlAP+gCmCdUJBDgfGBsHFJ5B4qBU1qNEKNZAdZGj7li59qTOU5RiFfaLb4A3o5oeEljf3
IFFfl1MAp/pzLQLQQW2AGgJJYuV+1NCqNUbYJ8SadFu7E7XBEUVBlYXfgoPTd3bS9kEQW3yHjCAl
7xYeM9u+awl/B8Mm83qaTAz03k89iz+NoqGxHzSPs8EQs1cQdj2mdDptps/aoW/ipm+gIFTrsxeI
outGnkN0v6YrAwPJBjvt1DRidjEE1SAUuW/iegqTDbxRUY1B3gblGHsGeaWNdF2u3RHZ72fZ+hia
hPJYzs5NDYITGrl374P7rXtLhvmLpaFXH33hnXzJkm0JaAZJAo3ZLhn013C3aKgfiDFBIu0gTPp1
Pk8V2IUVMePgzEBe2aazsIu+CkBUAaTxGV9GoD3hLbhcChMGoEMxe6INobn32KHcc9xfh2BPgznh
//TYr5dYmzO1McqxKpG9cpLab0TRT27VgjDFzdoWUBQARZAJKJwhMV2Hp7CyicJtQyyIv14/lgT8
d9e+DNe3X1/z282fp9tfDvUtRXKK6eHspwhdfedszgYWb7/gfri+99fdnx/i1/V+O/VfXv7zemYZ
7AzyJITqki/J9Y3LjuZU+8kXn0PZcL20Q5lz7DZbx11FXuzNrQ9BZfe5V00fAMXMUU9Dc5AiFEeI
lnk2cPpBTXOc50+1FFgNXUi5DRO3QTAWrey/wAth3liLMM2C4BIS7R8tsgGx2quSaImQDf31Zi87
VcgQBc6k9Vu544XIn/5x4CGFIuR6H6qDyMmuNxmJJGie/VXKDnjR+cB7Z+8kuvNfn7+eL+iBWP88
S7tf7fqi6wHq0j/O9PNBD+YRRgUyZ6zBv17362P9PNev+3/3mr97zLOm8BSog9wBdF8ZWSyAGuPA
M9Cp73fZPk7Vfz17vXV97Prs9e71cD3Br7t/996/O1WnxYK8Df+LcSdHQLQBVwJvUOHbYoDv9//2
QXcYUXP8el7sb6p/vel6//o0lah+NPR2O3UwQnLvgK/GzVIE5h83r09dD36dAiKzTr/e/pdLXO+6
9uLG/yP6spv6YxRK/Jj+aiH53UHy//73+UwCqMP+hYT2ffxW97+L1346DPd3/aFEg4Y2dPwIm9lD
5gWpF4wcfxhNsIc92s3bV5fevsEAvIq/jCbwkmC7gQA9AKB1IXjqNyVa5MNJCJvfv69ECyDG/bPP
hKAdJ5rzgfFETwnH+4sOrXQpDJqbtE/YpabMVsep69ioJldQwgGuK4fwAw710L61peqti2f5SASD
skkg33CL2Rq/6cj7poLmxoEKktJWZm27nGt3gcICBSIkxBe61OxgrG6+7XuhAB9Ulw1cHfCk8Ysn
gcoKygaIYlAExETBd2FszLGtHKYL1PVWbjXUPoqlXB4EaZ5YpNoni41roiK0Fgz5Z0UmDRuLeCwh
IphNdSm33ZWinGOpDIRqMAwiuawebNin4IZoX4icX7QWL5DiAucccUWAtpGK7vtqOYPp3r8CpKdi
CbtEuCsqiH4q6qY5rnXzhVvLmxW6fMiWjf1YOWOJnNbCM3UHbgmrnT3MnY5DIYWVrcHoqvvadZCa
Li4Klv+R2fm/b95RGOP/+3kHZdd39c/Tbn/TH9MOzRMIbLC+hx6kAcolTKA/pl3wH5haMNnaBO0z
4AaGyvO3aYfNyTFP0SvnH5P192m3N0r6r4n87whAHQ+K1r/MuxC6VMguqO9AcOrgo/+u/1xCv4Uy
zppOgQfWQMP/MNyVIaNfqVdX3aFdhxvjQ34wR2/9LGhMfHZGIoySTX2lyyyTOZTP1Fms1PX5N4vx
b74D7mx2oPgxAt5VE54Noc/2Zl6kT3VGWvvQzu2x9EEQuSW909R6WVvyyavBPdlT9KpL781yZ5Oq
FRodRWcKYmVr4g3kc4zS+KtobZ1BboQ6r6fw3YA8HjZlp2LooNzsSxTurvlRb9rk4DTet9A7m0hM
sOnYPzzI9BvtFWUIPs2x62Rz/TtXtBPwDf1A3SCHseNjcBtoECUEnUKOyeTzWymaY7Stt8raDqay
7+vdh9ZhekvH+Gk/M51MnvsCv+wLLNMERKCmh5ngvNvkPrJVfgJWceN55KvjRUe7bVpMRHbDyy3r
5/A18K3nxZ1z7RI4NL13r5zeGuEV0zKfyWx+OP5in7rFuWiuwPfW6nbQ/LsH8XBGHV4/j4tF7pHS
+WOmFwYihvHzxksYDhb+5E7VeGiWZRwTsa0vi12/T6FJbdiAwSxAFbMVFARfbKDgjEMLYjnCeidm
bEKCuNwNdYVC0giIV0qWVYH+am/gx2sbcMmoU4hyv2zE/VB6edRm/SbCGrgyALm4R0hLGaQRqVJI
82DjeLV9q048qZ/scSspXLEjVJGAcYN3SbxWquT/4tLVUuMiWPz3cen/99++j2iX8c+haX/fH6EJ
zlPPCRzHg7szdHat+x+RCVsXoBcMCRAUQvIzaP0RmfbGIE4QosEu9OnwniKN+CMyoY8MxhtFz3Q0
lnCwT9W/E5m8PWj+OTJ5JEQzAvQNCN1dQL8r139znppuCkfYBbtTMzkZsIjbIZw/VLvdaL96WLwa
YSjSKdQ9UJaZlCt+XmHFyETPD35t30H4dl8vEOlsnCWlXjGXmXioLPmIRfS5xOqstir3LLi2Vyst
qxo2vSiIu9K/K6OyYFGZcuqfKUVJNgTHQfBkDuA0lFbBSi/TGpj5gBoU5swLh3Kx1t1zb3haG3NW
C0l8xDlShl99sEYDThaOzb0TtIlHS1Sb26eqhJK3pu05JFWbrU1bBFFzh3orA3y9xDCznCBjPrnm
fqXmqVkRKN2OHlDNVvD6QQIwNbd+gOm2bsAwvm9B8K4r8McwJk58SGb4GafWALJZMbmHlIwNhHlg
//iUch9Un9VCcMfOAsxACTTddFbiI52S+ErCUsXUcpQdzWHy5W2redqYCrLZ8tggI3IIyUYC123Y
QARKquEh4tYJ26JkK3txIbULWX00lbkbFbt03peZD7CCtpdxl5S2i74NkYdVc9WcBCuBwkDw9uhx
90QVuIfQPQ2Wf2pByPiTdSeq9hN30P6BtfOaupZz2/jzTVhWyMHguZlWnsGx+i5DyFeDNqZiOC0t
P3R6imnDTmrhh3qCMjvUNAnJdLANEAJw2Z6FAEi+KApDTx/cjtbd5onPCggp0sxs4hC3cgjS9Pow
2t0H1ZCaj4Se66lOA60fCOgkPf5wp2COnWg7hr7zY4Ei0yYg8o1kIDDWKjYurA1A9JvgNEn2DZ79
+yUqAXwtOSmHQkx4cQeKvQ7De+N/HkIfflE4kuGetsnz1OjMW4FgeboWRxcfM53X0QEq31aXSAyw
C/H5zSmNEy8YcMLtoKFpyMGHOsvH71KT9rTUy4V5Ywp/yvdGN8+e+nCkqPZFKaVjebQwpCtnJyts
Abkra/KFsGPXuidvVRdvW9JRmyd8+5dwNncgus5S+jmpt9uuaXJRfSyLexZVB7LkRxMKApz3Gel2
Knz3TBU02XUb5JLpLEKzATVAo6rHr7KUJOtWfVtSDAiYMt4d1qWdIYd+7QrXI2BXnQmMCRzWtnt2
Qd4G2j55QgCHb2DN4jBE8RHOblwbLwAbsUuWb2vXvmNdm9No/dxRt6BiuwPvnWgVzEmEjgiRUYcK
tuepZvDKdiaeIogBhGHHyorQFKHLua8B/y95J/oDXT57kOq4m3WA+yC3Ag9Kg7rtExpCGVhWnIEj
xMoaVT577jEAGSC70QE5DyN5D/zDGetMqPGICZwjCcwjGaJPBeuDGAhXGgi0htDyBvTF0eqry+zD
dMq693pwQLhMh7Hv8x4aIEubuLO6V490hxJq3hJyf9ksGVnXQ1Bar1NNzhXZ7hRezni2C+7IvGSQ
TeCTtRntIBEGv7pAtGUGYK+1+RxqNEjp9a3o1xda7pylopdyHm/Asn6FgP0CvOlJbuPZky8WBa5G
YgZzG6SDqRdAfVbq9jSz53lsb8kEKX643YlwjSlMeGXXn8MV8ZFSqFB11gRbHrYvoV6KdnjXpXmg
a3nPOhVv5hIMNF4gXF6iNRb8JUJDjSGAfpmWEMRBXdg4QL2qO8jgP3V8RouAYQKFwIZiv9IWjPDg
iUQ24uL59RTXCuOOl4ki0Wu1hMdgXdJt2NVDS66t/odu/UvftsdaQnA9DD8wsuOFy5Nl9Qc5i4sC
hG4iP+3K7VAL93u1ex68Xfvp3LtemTYqSqdhffAgJF/mEA0OwE6GiF+WRx8hWE22xs8c97NUxUKC
b023JtPgwr4uj4McIJPo6WksQ2i5LUjvIXLo79no3G1O99Ha+N0lKJ4WySs08sk4mTVxwTTFfLa+
wDm0xbyOjtji4FtXzrcRm+GubtPGGtLKgWfC/ryR/jByWBWC+cGRGgZyC0AtCPDXdWbbD8i1CPjV
ZlWQoy5eutKKEcTuzjlNnvc92PT8/H+518/c61/2/Ii/f9t3F/ub1Ou3ph9ov7bvSQEkxr06mn8D
Y+h/UGy6jIrwl2Pwj9wLbXLtfT+SANA6KsffwRjsQQST/nVDGiAyu9f537EFOv9cFVJAPo7jQrVJ
CNrA/Tn3WiPSMbveJuiE+sfOmSi6Ibjs4PiDDX0DEndDhsK2VMYDVAHrWL6GNlwi4ThZadVbj8qh
8HCUsKH1aInE5rpB8VCrFNoXqGac6XlEAANBGsUL6qjKLC/o75F08OvXM1Np3+9dKtqhCU/ETBDU
y9V+rBon/G63qGm0hgbZGY+1EFsSReOhVW7WeYhtfgdnm7+eYJB5mOr+JuTk1ZTMeSzd7R3fJTdz
LTNijauTul3rQEsK6UbLzlYH8w3UHfDg8RwGtoJV5sba4E0hVIxYLuddWQZ7nem/SjLxeFTwKmiB
PgcQjQTWBtdkhWWVm+fJRAe5et+1gNAbDoQH7Mx8Vrb4EDW0pu7IbvFsYRi0Hr6BzjxyweSAnLuo
EFK+zURILKLCSP8ZG0j+WHe/4BZmrlW+Aoa/8QNVw0c9JgTzfaWhSmhjv7Szd6st8dkn6P6zot9I
IyAqmUP3oxTw781oipLMtX9XNwvSP28DCgSjX8zg3Ru88a7sXfzfRv6ptCHa1zPMhpUTFo0DOVg9
Yn0gdn1oWk8kwyZ0LJfmzWlhIumdskvXCWDvqEZ4m1fohZ0e8k2PfWXTcARYkGO7jjScg7ME6FSF
7oPZ9F3YRw3Euvq4tVghEFMhwe0hXbEyGqw5i/oiqCmWBwhhHSuEjcG2nZhYW9YQksgQ0nEm9dwd
iSrhNAlVCOIWI7P2SySNPXknbvs4EvYaeBCLdxoGIoueOwYFkPIfGk+RRDs8GtN25eKw1ojx2+Sh
S8mOmiE5nk5l29eXeeuRuOplgTadoSvJWPliVygd53VFx6xxkBh8axNTxi9ev+WcVFAbLXCvlfq5
72i6zvMrm90qacOJZBS9J2JoHC8SysKEckhzQbF80bP81G/wvY3oIxCbcTx6S3XhDD4wgwRtKCFn
wiSJCdJRjL4WfnlyDrj7qmv/GLj6DY23P0890hLJmvWwwFMal3L1YSXzt12Ao/L/i+vXuB79S4z9
5n1E28V/Duv7u/6oqBGFdy81Gmf60RXt+1VS71v7Xlvh7X0tfgV0bHVAIhTNCLUQrfwZXUfZS8Cf
Eg/+cdv9dwL6XpX/uZZGN0iKDa3gFwfKjtaef47nrJ7kDIkffHeWd9vVwxdBwu3G7rYjOqkBcnY6
eIfAtUm5nS3Pl/E8B02ulfCRvkBgtDYwWkJMInNbeE90Qz4ZoJfTzhJDNbmChYbIFa1vehmc1hHK
/6FeDNqySDgiQkjarR7t8pDYZrBF8HSejJWLcUPVucEVZ9UbQbsI/mQGEM8WOrIcKlYtyL2WTyLo
3P9k7zx620j3L/1VBrMvo3JYzIbFYhBJkaKyNi8kWa6cc336/1Py1XXsxng3AxhoNHBbl7ZkV73h
/M55zkWa8eYwwAMDZWkZiT6sFlo0wQXUVXy3EdEsHLUY2gYs1oxLm6k8mxWcOr9Cxqoa81RW4UtR
CuAVZn8y+ip+aPz0vjPIFsoMuS3PJ26xbNUyNb3WbpTNGENakkeNlG8fXrZZuYoj48YwpgcAbskm
SWxSDPWVEMS8/SL3UgVDYJEE68kv5dFN5F7lJjkW05Py7nbz075wozSIFyp59W1lQaHKmki50Aii
a0loLcbEMjYQb7g39NieJ+AZSY4RFP9MmMQtNpumGyxj8fdlfn+ZLV6BfxbIYM78k0I2f/DjfbaB
aAKWgQOBL/sHNpv9yXwHJhBqQaRH4P/+peaVtdVZC2OUxtv+TR/TFZMvaSA5eQv/7JWeyRE/vdIq
YBtbNXTZshxAEj++0gkabCpXiYpJg0Q386IuiC8TObnvJt8hd60P9g6NrzhFcW97Y2Cd7anHdzmp
wvKELBx8fiRvpHq4t8fZrjY0TnRklbhFCTgEhBiyETqlVDu3QZs4nWthOAYBlwrpIKVDuGh9m49X
ZJwZPOboM0AU/PBWThR2uXtjSG7kpFnJil8sRWt8gWMVWwd7HLw8lF+STFLXEQ6YhTJVMUwtSX3F
eyJ5Nrfc1hnOitUivGslQLfpONhNyVS/PxdFumnNXj9JRFDP+NmcmziT8YtGSRuSuhj6ewtbrS7X
17piiGMuDcm1k7UDmoxpLZtB0+/D2E9JPEXBsIzfx2t/36j3N2qmLv3zG7UAgfK77XH+1MfrxAga
GK0MSp4pr/U+8PpQnO1PqmrIjD/4l83EjE31Y5NEcTZ5xAGu2r+gDkkuy/hpeRPQqv+QVjtzb39+
o9iLwXlRxm0w1v5pk5THSm+1TKhb0KWaO8Y28abh0JnliU3yIqhmsOmEbkF6yZWNQlpD6Mi8eKo1
V4MAwtkeZW5XqCJ4zfTU2Xbs7UD3iIF0UioIV4Fx2qpRmF+2YalfaFXWe2lbYV6ygJD4tTO5tRkO
Vz251xut4IYGgKBJ2M7Mal/NBBBhVtW5g4+1aDLTP886FCOUXkURG6ST09YSfir8PnqesqHLOvgJ
hsA3iq1WG4339X6qZLHVKr8nWSYa5MSgOUtNPrqRMa6ddwxRAJAoU51Nlw5bmThE1zgHk3P9CLFN
gY1hxeEcN10bqnRbz6QjjInrWhabURmJmSX6wUdy7sb2AeBl7pq+tonkbNuAUUq6+mCCVZKcNljE
gJYMYa8BQJyrSV/BHei5SSJ3EhG7twJ+NKOwblqwTW2NQQuMUwfOCVf5DYGX0BVC3ZQz8SnRa88B
ASX33NxAQnH3JCZZonhXqEfhBZe4Fep44FowIP1ex36Oeg5kqrf6DVLtRQxwwgFCJasmNCqwVKam
MoB0tkGd7nrCQZz57jIwVl0/ruU4XWHsT13G+ksL4NUcIreYcZFPicSinOFYRuKvemhZA9QsuYmW
BnpLX1arNCTebwanHNJWITteCoylxHdepMVaNviG4nFfxdEFmtmmqYu9QHUcWd1zSF4hRC8Tzd4w
cw+3wy4ApGl1/l7SffAD8iaECAagBycljLDcVnYazLCmk8UyTHtmhNYeEXmVatyjA3RypLVdLHLc
txIqte5V8Mh83d6X8MnkgT+H3vQxZeWrybQWqI2vw2xo5C58IZxy2w7KPuv1xNr2gxaTFJpIkuYm
V7BO9SE52EO5jrsoW7Zgc9J9JDenKMtHhDKfWyn+naVf+ncC4Bmq1sRcJbvUR4i0nIifuybdDAHW
MNuo0e660WNr9neSJF/8Xai/LtQsbP+yUCdvn+vfQWnfCzz+AxaHMqUw8eXK8PUe851rwfik89+x
A3093Hys0mhTIOksuGuUvUA5+u4qw63I0FULrzs+CPSkP6Ptab/eZYDIoH/ZNJLA7zN/cgrlWiUs
Je7ybYYzHz5NPsHT7BmxQQUqYEdIM24BxVdlMliJxGszdd9UyTGPOW0YpX5Z1oH/NNTck1GG10Oh
7MvAvKkmAmCoXnvHzJ6aDlJMbDZvjVbc2G0xXTbgCV/ymCyYgeZe+u1VqSfZWpeqqyHu781Sf5yK
DH5y9Dj4OOQ7v3qxM9tfisTs3E5P65uojBnVTJrdgFmKHBFtYnNIvbhTTi2mXGzZAqYMWeCjKrd7
W8NwkNsAfexVpoSrVtY2pFavKkN3RyksxJbl+jA1drAw1eq6MPWtZDXNdkwqfELI0cxgHMgoYY2O
Il7tqtKPSliHxVGT5S2Xi71eGTdSoFxDNToSZHfjRH5VUvXM5BWVIZbXWR5eBknIPTE+9ZLuZnF+
1xZi41QATHsUbtY4jlsvOK8vRWg/BLb6aqrBnhvjobNHbBm1LzfmlaoGJAo0YB04drXtyEihtiNP
awfAsAwNpZNlgI1Zjn6w4WR9nTgqOKFGLte1fdkn/g7pcBvVziGyzJVGhBfZ+gCX+JiJ7hzWwyVy
zZMvmh2Z1atBH45OFFxIqG9Q56/srCDvHNrrCvfCIslIAdu5Zh31UrBaZlLllJu/C8vXOxXgy39e
WDaYEN/S599IJBaf+zgD2p849SgGe+ksU0PM/CaROJ8Uh6Ofxfnwo83g2+qCK5B+OGzmuoH6zac+
blUsVQRwNJnWXwpsNOSYP1G+fzEdzG5HVimTMxF3q1mR+d50IBI8SjFpnK0lmtp5Bq1UroYIMsrB
CqtEObG94UTq4X9x6BKdwtZq557dAZ6OGqQDXbhlUSPRWkHQlkzx+x5bUtOeh2bqpzWNFcWc/7HH
6ay1BXlTdA3HdrxJOHW/THHQB39v+F/Nrca/bnOr5/Gtad548N6LPb71Z8wf+3gYeeJgKJqw1+X3
Czm3jo8LyVwjzKbFuQ8ooqzP1+/vHsZ5m7NoTHp/hvnSDw8jv5wCyMh6B9X+wcOo/+ZhxGWDNKhD
p0O0m7mz3zlgyB+meuzLxrYDE9vuBZxbY1XirdevKquTEatNZHh7g7wH2TPOLBPXS1dYZ6YkiWfZ
oRt3oFnBpSwkjeFxE++ieFr5Tb8NQTjbfn5VwitfmAVDUDN2U8KjLMiLgJ2AGYO6TLrmc5jL56i1
r/1K8gBwzbk2/SDFPrlatVywIT5EjYRoSHKGASuZXZnrtu9qYwm8TpX9NJpJfGq+TCcml89/l9r3
pXY2g/7zUrt8owSorX7zcPOxj4eb2zbCsa6o1n/tpR8PN7dtnuv/2Lbf2wO+Pds2i6jGF1VOczzC
355tjnHoTFyMuf58nT7+wbOt6rwlP9+2ccWaLNhIYqzoP40YW35zGTy9whlNOuR28zmHQL6kCYV+
C6AKXEDS6x6yMtLOnPaXc+5AIldm6vlzQtHGAhhBuXbaIvBsUUf3CoZtp0Bw6swCLxIDJjNRm5VZ
qeZKD7pjmmT7vMwiTyod30sabiKB3kLcF9MqaayrytZ2cqkeK0PZZm2wNaPuQpD5pWmm9IfNIBlX
Eo/+soFwtSxrJ/davwT6lU63kamJZT1m0KOicmep4Xqs1MRVDMLAIBQXdqOtIkiXOBPSo6RD3awp
D9DisaSDBhanMjD5mVC7Y72bwHxqb3HTr3vRAmStg5eyCKFW2ieVnxpUkpqQPFYnV+9kay9LnTjp
Ra17DCtV19RHC89qtTGrzNhX5XjyB/XQSunRacEOWLFWPNPPEK75tchl1k+wTL1+zkCbIztaESUl
1+8s3TTEx7LaeYpKjPKRI3GN1vgms9a81kIAEGKcIjcpCFzzdwhpKx1xwqK0cxWW0nXUW9kubcMa
gKa467Vp5dj+WsCn0zBuRRodEjXwUtP3miwHhpBuk6ZxTeid2ognA1ynoWCc0OMVLrN1Z3aHjui2
ZLfLZjQ8K6fGQLGIZWsHU1eCrdZPS73jn9GzneqAE37Jn7RXyDdyNL3VuNrUKuPpSTdapu0LIqu9
JRF0zC5D9AOekHrR4ETRfXEbjxldDVGzALqzzTKx8M0XpzvH/OzRoLpV/GXAkQtr7hT13SE0NPWV
0Yp/HnrL3sWguQnR18EuqEkCw+JOCDIyhSW/i2dHr7dg2Fy1E3eq30TxXHFArjoPLU9TnmBl3/tZ
f9/Oqqwg7AOaLrWXZa5gJOp8oZN6R78NhX7OgCkl4qETOfLBrZlxrkW8Kk4zxS6RHUhdkbAAoCAG
0wPjSsG0DigPSqP5qXb2VtkujNrxAB2t0wi4G0mECj7u5DyOWMOKkF6IHuR2gjk6DYjWT64BPTPs
VR5XbMHjjdE9t6w1op29MgvdgJ2GOqVN0GHya72704cvMW6umlG+L08EN2uXXNCixXTZ9bFriZc8
3HYEJaqocnsL75dPHxS5wQQRoAP40XXBg88PDt0A0Fvn/d013ncNh0X0n3eNw+vlc1iNv+4a88c+
dg2yQAwtmGEixs5dYN+dz+ej+zfO/jzZ+LZrUGHDkHL2pnx1En9/IDKAjeJZ+Y9d+A82DfPXkBAn
nPl+oNiOOZ/3fzwQkTn2JzXp1e0Ul1lxmZa1avMjN1cxd0np1Js2hVLRPMU35hSMKcaLcc7F6HX8
pez7Rnd7xpkLYWkPiH9ANPPiwa99dpvWyLik165WW4RrBlfucDWwygWupI6PXUPrSaaMZBenO0yb
BtMIeELsPnDtIuuiKst7y1f3qdOeorZx3DgY0lMN7WtjNliVFyEvNFZhvO4alKAlBos1vvhHpU/j
pW23KzAjr5zo9hBxwuVYJM/jvFBYYh9l8KfJCICEY0w7+KuOhYpvsFo0lUFjiDFmr2aGQ6Ok2QtK
tcmYUZKHtl6FSUf3lFFKTbgN6HsJ/Tkw+PdFen+R9H+96S6Suabw1/do/tTHe6Rh4+LGyunro2Li
v1cLnVsH4G0TBxi2259nh7alYHfXvpoFvrvnoruZzCB5z5yvH/uje+6vx6+ZRz8HfgzM/3Opxo+v
UjI7VySJajY1jKMl4be16PE4NxkdfaHD89VlTrDo2Lc3zggGYZIKxvgk4STB/qmVprLMJZJ6NgR5
N4o76JJhCBOlxhOa0z3ghXKxS3KSdFFd+xsrp+JNEuE9JZAABYKQODlRXZAr/mMuJzLlee0JH+Wu
09iN/bF4zo1mb4zCwo5kBdjP1OdQxslf5jKEoIEql6EGn0fgT7kMdDmmu6JWrysNGkBSzG57iT08
5NRghmjTVpdfa1J708JIdoM6oHeII65bVybkNr18mUb/ynfEDUDRfqvrUBtLkG1DJPaxWWzoatv3
g0RikHmFEbf7LoLByIEguZDY912/bM+OPu2xSe9h+xz0Sd3onWp6DsVrAYfSaKHk0UmVqWpKpPrk
d7gRJp+SQeRHq7tN8fun8gIjM656Fp0sdQEJJ2unnCgf6idtFRT+HoNZvWmlvoNmxf8USiN7tlTE
LxAp4cJnZQM1Y57ogqLzsGP5p0xR72Snferi1MYTZDOZQZJXlGw5kE5iXGXvmrozoNZLIcy8LoZy
gMEKphTwQOp2KuszbItgIQUOvn05rVaypCzrLHgbgtrERwrcxB4IFCjwuhbdmIDM5d4HgIC/47TG
LdWahLz0BNcu7VSKN9EMiY/LJs8BrHyRDuomnDMRA/76lRo4hhdkiCFxrAzrKJBpzHPS1zTxt42R
Ki4ny0czoFKoi+cnbYAl59vKfT8IZSeCxqJdqYDjJYXckSN+vD5H4S1KZ5GMtA3Y1XjRl/FVH1R8
uC2wqfuvnZ88OdjTAUm30q4IBdm0Rio2JB1uIi2UvE4OBXmIeFz2IAR4vGE52uEwXVXgzvlb5ddz
ADuUeVtg609uk3qOY0z5tTPlL2oxGOTXWmi+kYSXXAm8XmpMTPKmVqxn89qqn7utcLHQclVBUoti
c+XMDVgZVVj5WF8GCi2KVGQJo+iBgrXXOeVZSq5cdYrC+ZtWrUmmz7ACni4avDj23L0F5BbKXjC5
fjG0q9JsX9NgkjbJ3NsVzA1eIGx8bHbWS0mDmpuUAbGU3Los2TNcORlBRIWWi0SG6aQM3hIwCksH
QvjsMDtLCY++PVeJNXOpWE+7mJ1Zd44dVzgkIcwXcwVZNZeRBSMn+VHhDz+04gs1TxivRWNxDVv5
TVgWhssoz/5uSV/lLl39t7Od+5wWL29J8ptNic9925Qo/CVSipz0rqJ+p3fp3O7ZsQz0pq/DnW+n
O3qUHCSErzqYPfvXPk53Jv4Yaza66XMojI3kj/Ykhd3tR0kAwc1EdzVshz0JE92Pe1LqmyUPqp5t
fVWSPdUc1wHMWTnuiXtxz7AF8SCypwsrDbeRE+xNGMRcFxRY4GQqYDtztZiqiIuceiE0ccEyvZa1
qcY8KbJgacyxjWEOcIwWF/mogERq+rpykc5REJPVdtHMSZFU+C771ZEV7GKs5IdKsnwCplKxsJU0
XkgQmV2LZiWgssOtlfUBcHL9S1T15Gf9xj/mQQVvNM/jeeC7St5TMcK/VkZCafmc+0xUyIXJ+KLY
7RfO1CYqGvceOYr2Y8RuKrEPLoIQOzNuXgyk8tqss0cRRZ/7ClIfB2CiMVnrIvEcaj0nlkEggrsy
SGhrRzdh7hKcvbaMsllwy9+mNekzzpD8i+1Qj5jb5OHR6drrWqUhEWaPKxMfXahGEhNPH+eBMEPf
sZ6/QNVBRfTUC0YDMD88nqXPf9IxJh3GmZsp6/Ose2qufJOylNAYPjvqOC2IHOyq1EjJ1Pifa5nS
yNEhD2JoGYz5IT8oXX+D+ecYp+1DUeop/Q6W9UWMvcPYt2MCLZt7OyW9HvBjPDWFolBrIPRe3WAg
eo7i2KtMyfaC2NqYLegPiiS3XaLuBltcSGz2C9zRiC+puBupa3XHShkXtCrpbj7Xv+lTJi4o2+vc
QpUjNx5UaPd+CkC2Lld+QQFLOB2TAf6Y0BoIyDWnGLO2b4H9Qf4oxvsgnUb+csR9hJDvxkT5F4mW
XfsBwZ82bw0GdvoLDwQE4EJnXJdZxoryvY0j/BMmkWuh8UfT+32xTnNjr4SYQ2K7WAuDyheyNY9y
ZR/qHlhX4j/lOQAu6kgiNT+x+X0m+nZUhMVCnlZurTQPo50+koMOsQfLFumQcqug37pDV13HVdG4
deLIbmpY9FpG7a4VLa0AQ4hyBDP9ZKkgBKsemlUP1YmX5YuVcZqo5JIxX65TkFs1F53obxUz1F21
Z4hpUWGi6Wu50g2493B9DDuGctDZt7i01E1lGmdjzhRlhIv8KAILNKeORFOeAjGN3t8byFcBmMXv
n6/yy7f/tXtOXn5d7Q0+9rHaG5+YkGuWbama8j55/zbdMD/JXD+4rLOsz9f876YbrOn0Us1Zkt8o
wIzETDqi6KV9N0T+yXLPnOXn5R5PgEIPOmyR90H+T8t9KOo0JdZVb/P5Gj21b43dgekPKmmZaP3n
NjKPogSMjVJWmLNbqdS8VqfUh0jCwfdp2Q6idp+G4YqZ9/zILku5ucubOr5knn5oYxCqVVDfJGEO
+paCnFYTIP00LyTl5gTpVgfsSPwCEp6IscoXe3RloJqJF7UztU+jcSQOezJi3N19i5IpRC5rbFed
qu6yuRR6iPWbqdC3YLsJc7QjjDXnHFmpQGvzvVTN7AtSGZfGe3Z44nfR6r2kxcAxB3EALsubCgM0
hSGdMH6RyZQ6tbVVK34Sk2ligQlmsI/UOl1WxnThhJo7lLqLUr1quEZ09lUeDe5gSFfYwaignaID
uwYmLCvB2Gw39WNOC8+oDTt1JKdgFVF6P8Hw6lihTd08mRMNeXe9f68a0bSM8he7/VzAzC8Lm/o8
dGarllrPLIzLAEjqsqDpYkFVJgaf0nyDe7CqC+VEfTAVNOGdP8ZbR4q3DIG8oGsuUx00gCiRQQFo
hvSYKjW16Fy6ZAfufdt61KhCPKVdZKg3IINXElBtK6pXsS2vudWxYrRnum+AiYcYNTdWn+3Ii+7w
Rq8Ti/wLDFJiQStIna+Sam4pTkWMtqS9CcB17GWSO7l5J6Wf53rzQJ5erCS4mhqaUDQoFHlcrs3M
35X9sFOa4FTM4cvYudSTbh9mTGLT8bKP201sfMm7+1wLrgFIuFkUeNQao1M6yQGI5qLR1aORH3ub
b1eVLhRBFlbcFLS50LwT3hqRCvneX9thuy3h5NMPiVs2D9w6Zb8f7edUgQdoJNvRfhVBtZ1y5ZQ7
2m1Q9G6QSzcZy7epchuj2jGiICpIq5tABJC64mVeUd1EkJmekcscEG8sdUtM5k9WoHlcpRZAx7kn
zzONdosbH3h1Uns1gZi81XeBnBB7La9J8rB9tUvfgs+qkn5yuo1cCATkApm+OdMZ6Kr2sJNr/9BR
dSBE581kVjvGSWxEB/rrnqI2fdSpWAYwn1eZA48je8D9FwrqIhv9Greim+bVl7Jpl5VPSJTe1BEu
Xa6dB9jKC8tOJJfYz7LqqYaxo0XedoMnWlpqw2pbtjgNM76Y03tB8xpxYS7LjaWtnd5a9LSWQb49
0FoBUa8DuFevMzozbMiTU2t4Mvfe2CINrQ4bmkauKz1YxT4k0f5YG5iBCmUVNfbFIBsXiGigj+mw
tLNrqSJlqkd7u8d2LHJnpWgg4Ht0w/FBGcXNkEQLUetuYvgYFS/zMnbBc5paeDnq9c7pHn2mrIli
AcP1eQdi2tKy4EVXykNFXitzSq/0TU/VM7cn8coJclsOGZ1yJh0/xZECHxPDI5ieO/ZYJVpYcdTy
Yk/hMvMT+g98v20Pca9SZicU3dpRTPylm6JT34kF+YZF2yBx2vq6aCsaSOnOKKzgPDARjiZ5JQ+v
0FeO/H8uilLbSjJYzizkVRf9puxp4oSfVpG0MgjEyyGZXYSWAXQKKG6DPqEpkK7AgFvLNLSPUxzu
K7l+p3oC/kvWhB0nGIjVqY7gy2u17LGIXpZ8G/QYbGQnumHCBhy0uphq6dFoS59Jh7hs6AlyC5+S
BeK3m6jp7pSWzMbEMTvOXsYGEqkiq70HMQA9xJ9oc+tV5j1IFq6SyEuHaKtPqeDAiK3I7XUnuqs8
sDkepdLqz88b/3eMMbru+ednDNn/u032NEn+y4Fj/9wSmPj8nLz9euaYP/lx5nA+aWz0GrdCzhc/
WrydT45h29++wr302/wAnwVjasP6MHL/94pp0O9Lw+97s+7XDMYfDBAoyvzlzIFb3OH3YpQtUyP1
05mDngXLLjlSbwllQUqog8ZtWqjDVL4Q6avpxGuiYeVH2otNEaJZll8I0D1R4XQy27kpwKK8JbQt
2sdmSqpd3DKivtWM8nMxgudXBKVvUG6lrnjKBm3dSt0FFR67RJgXTRbdjXZz7KFILpuKJmu6tFGC
qmc9o+LajJ8nM/JK2bwfaZ6xYnD2EU0ddihfA2emBKQ8F5Ivr2JdHOiCui0t8VBEpZcRJ0pS6itM
67o1IhdFeiP7UJwt87Ex1I1o841S10d/8Bn7ddoXxNrZh9fSSK6QFqVWyVkIB5E07utllRZwUCaC
qkbSrasGDnqSxFQIgU+in+oqScPH0W8u20Cc8q7ZwJhIiTRxJe1b6cFghp1YGR5FQWBVPjeSflBw
mThDe0xoHmsIppCaOTaJ5ZWdc9VgZjYH49rXimU7C3iBsu+BJgxqt09kllW5R2GmbTvMpBtdK7Za
3D2lff80VO0WMlPNekRu11FimJX5VocBk7eV79pJuo4t3MWKQ/tGWXIJt890jyIdJhMBsoLWXkt5
yHJj140onmJkEsoJk9aBcw6BuNOGldJnqJZVsMPW/FpI3UEN7HHh03GJ73NpdPEOwe2F7itt2XZi
NQrjUiu1l8nIN4mYtpWN6Nm2+hIpxusoQpTj7o5xMPNUK2VSrN5kVrhzenHPQeG6MtXVpMu3ObX1
nEd3gTGsMizqBE1f+sj0xkijk4UJPa5GMjn2fdDQK6dTqTm32F8pzng9SIipvbhC8D/22nwu9KVn
ynnWUlqdnHpc93VxNkYLc+nkpTY43JA2u3nMn0TnXFM2APOBpeaOs/TxtxEZ4m9jmUJbZHwtV6Gb
teWl0lnYhSifWKqWNa7zPmlco/Zp85Ty1nVooFowdX7ieRsw+INYTuKh2oKjwNDZRnDpDOoIp1R9
HSau0rlef0be2GH43/VFe5PAbdd06YowHZVs1iFponARd3Y225dOhlrTHNOGj4bZKIs81R9o10AS
KSKXGcR+MCbdtQVkLr06yBVFaFra7iDy0ewIWdeUaFHw4eIr4VvaG5u+0i8SiMGKSsOTBiq6UPda
zwTBCW4CvfGXKt94JwXPWSGOdNl4mWRcqBpZYt2xN8qQvEVG4HUNrqmiXBlyduxqSjknce4qhz8e
n7GCp07KZcdxSTKsaUFvDwZjA7BJmtmj2wdWs2xacSWXMNOScidCMayazAYi46OlUn/QLmB89Jho
+9eO6g+E2nRtKuI01xHwZ3WUNH2XRM1phNDmdkHXgoWuryYHZTWH6E37mgDMPmHxkBhNuGGbfMZh
mC6AQqUMR9JzI1RjgU8f77+vwSepyEiNcOxgbCT0x1HRdM6k4GaIILanQ8J5kGpybyynYWOKCP27
G+7Y6vmlyUs2i0T3hzuJ87FL5dgDA2aaFIYmujRkI1+yUDoLyoa1Yz8ZFCti+sApMyIc4z5pIp/C
EpHgrnZEvRYkfhaZhUymUx+6NGuq7ha93VNdqJabKpvGo9GYWzBU4X5sOuYrbSmT/OiDHdih9ElN
++FkwrvxRBTortBSCVRt1a5xNctLM7KGi6zoDTzVlG8DjHc7uUu54vUgleV5gWgoOBzqctxJQPpO
4VBepi39F1PhOBRBVcOrmrIQFApnbkht02z7rmgjte5zvW+eUIb05Z+fO35/ovj/HWzKDv3POsfF
82v8W46Zxcc+zhxMRqEhKgS3TFWRkR6/6RykrnXimYSrZ8fau5vh48yBqq2SG3P4KPL1j6q2Sp2E
hszBq/xu/fyDI4f6O5kDsiLyuWxzIOLk8aOq7bNlKiR/2y3FjRvbDKmnvyX5+BSk4rKW4Q5KvC+s
xXqvsUbXWzE6VCJGL8Kf1lYfXakDqAzrPjXGW0M9zFPZuZm7LXdDmmxtMzkUTBrrPD0nQmwjS9sE
LSyAiiZkp730B+nst8V9GUYvNoKhlE6rsi04LeheaPdLClFpwE0wVLAsGMpVmrcrO0vPI1Bge7xT
umhp5+YxDmdIgdUtOXKvJIEeotb6fWCXgCHzVVnlZ4Tt237wmGsvgbavmxCwQ8o1XdeGdT1325nJ
tTbQkmCXKjc7BbfX2q9Uf9nE2Xoyt9y5hOtk3DZU7RAPB6MyNphLt9io6Qh2lp1xTtpNGKvLkopt
6ifoHkwffDgeBewKKgvoqw28iIKdcZpAO/A3j3uONvG1GTzFpbysE41M0rUP5Siyi6WchBTgFa+F
Oc1FvV5elR6314vMlC8Vk7I+9YXaJWqSZdfUrnPnoFpMVUmdiFG41ei4BfPMorXWvkWPN1ZXJ4Da
U0srmSaCC5so+3VsN/maQEkqTduC2hvmpYAu4mJdTxQhyUy1rcli3wKc0s8k+ajR12A31pqYrtX4
WchU9SXRpm7MwaUJoaH/1HZogFSjyxwaYxeMp9IxkHblRUrGjRCda+T+htIXDhzZJQjGtVy8TOjf
floTiWtPFS4xlOyyelQhpTxS13SXt+3wWVdi+QZ0ShnsuzzLNnHBDJpsRJhcxVJVJctaN9pFVpF5
pAgpfYt8+yrlSYDw6U7hptTXTEN3TnPoyAP2FKIbYlvlZDVwI4Y0s4hscPHQFHNdAJysJi55yprp
jExVuV0WHHyOnZtJr5eBTEWiyE5ROtyManPm7VkPinHT+wMDIIk3w86qG6VOlt2Ixt34pwQAr2Gk
RKDVTaDQD6yix/XNja+JVaAFe7vitJ51r5lmPRR+eG2UX1pkw8YPj7wwu8rGzs9RjdIHhrFvafCU
YXwe6ClBt/R8VcuZDGlzonIJn/QZ5wYxxOkY9glz7fyxMnnP+rdcuTHtq8ai26pjEqUjotlWuaVR
yKtL82oy6ApkeFE7/UkyzF1JmNGhdzHmbE5JxIYugg2z0wW9YRQS2+MDIzyvzt5wMnnEJMu89JA6
F4ppLHsfZYABdXct1dXlBEHHGp/FEC8rreV0qG7DlkTjOG4Kv7o0df9GL+fqh3zVI2oMJvJjQMqy
9SojWenDWwDuUMUEpatPgOKv/25aX8X5f70rL5+7kIjdb4Iwxnc3ZfYfjuLUTXC75VGaCQJYJpv/
878l2/rEzdSclfb3TWvem77tWjpf021HwQjHjsY2+DGMBb9pIqij5n/EZ/5g2+Jjv9yUQQ8zObB0
wMD0pv68bYVZzSGwHLZM95qFqihrvaKgj8gwSqFGa7X0nJUK9Roabc6aX+bLLredTRjlrhrEKur1
EK8pSn4NHPVZNGbo4UeSqe6uWAXALNpNc9VO0mfTYYRWD0g5aWCf8qJ7gDpCP2ISrwbLblxHtNcy
ZcvgMnhNpcF4DC18B2YLbE8RFbkCNaUsLBjWpSXpS6XXaWlTo1Od4VAoDULbdurVbdUtE6dYJb6P
77g9+j69Qqm56QLwuElCb54/61glzUDCMT0cP8Ql/oe9M1mO29q27a+8eO0HB8oNoHE7WVdMJmtS
HQQpUaixsVEDX/8GpMNjyfZ1hPpqnIZ9nBRJZS6sYs4xCZAsmuzksJiexuw1zDQ6eC/smfghUi3C
Nlm2SIOIl/Sew1Ffq6xbE8y6bHr9SFbjMUqk3I+wR570KCJ6DGnXpsWkR3yiW280o78vfMTJWatr
cLDkc5hgGVKZdvSxxy1YZGzSOX/dge/jlzfkVj6T/QWYUsO0O79zeMLnB1k3PJ599rkST69X53cN
CZTLtC8w8Y5AmqNwR57xOavG+wy1tbKrt9YC6IWvDrfvIa6mT/qIlCoqM7lyGDippFwrnavByK9t
tz+CFC0X0iS6hEb6LTbACkWhTsqqjA5lRGKX5ac3ZtRru6gTW7sDimy5erTq4+BdNM64VAQqEWdu
M2gjtEJ1ORFlA7xxmQTRvdtn1YIGDpBLY/DngIPg7kDFVQR/VlbOcM5utLWs63R0Nz6gJ/CGKDZT
tNeQUUS+aILIZq2ulewviqgrNtCkiTgJMks+jsDil/3UnkdXfm219joO5TzWbVyhJAp9tyjWtc7f
0WrQO54COYkZjbadxugcq4lUx14DIeNH0xW5GlecdBGDcTmeg0/UplZEtXlW6B4Dmav2ZEw6x2sj
GkA+CY80DYQuLSSBwYzJYzfDJyeywZhlJMT2itW16ubYJROJW5x5C8OMd+XkXn7oly8yG0NZ/B+I
0hcZF039P/93Xmh9/7ez5Qk2P/gS1meULWqNjrfj5+7TmAejujNIfNSGK1HrC70bzzar1d+l/rsS
FI3M/z6fLKrXL9n7+PedqM3LPuYT+w9QDTipkS3/dSfq/IER0rXZXrtgYXSLV31U+tk1jd6agj6D
AjnV/lnpsTwiw8G6hkQGCyXPh1+o9OD8/voW4Ups8CjB9iMYov5KkvHTgFigKQIWS3/+1LYcLWK3
2UZB1bJ8j9S7JU3CVysTioNDo4kCAeYdvlpMZ+NkaAcrTG5bz9SXsTQQZ1pjuKBhXLdJfyLR6tiG
/pfWrjaFUp8lyLjVoMFB7YbwxlQSWi/9JsN0Rea1VtNjO+b9YIoDkeNbrcjW3LzWepFc9bG51JMQ
hkBzlganxIBWCYIv+e2ruDE2QR5uRG9sYzQSfdTfpAbf5Ay0HVW702uFD053rv2svZ9XCok/PhhW
eTRTUgvDolkXPuGtVt1uo9qEe5HWnDwM8IbBY5o268zwOe5Nt7pd3gZGf5Zdf6Np4lnzghVoklXg
gPlN2jZf6oBz2DaSv0v2qKcDKCTI6msb9Rfw1WqFXWeH8Chc5BX6Tie/y4SdL7s8PDowNVxBaFFo
ZtejrVYZ9x09CDCE5I+lAUwZjwToLgtOQwj/Kug3qB9f+pR/CGJuIuGkzK3Xc6xJFffIbmZfwecI
z3rtgI3vrOdQse3iLoxTnnLL0//ayQB09cwXuV2KleHXy3gSmzIZXiw/cVickFQV9Q+uIkM9znHm
ONwxiTh2EG8a1cIziwuCnEWQV/sUHjTh3Vv07os2CLn8jPsssVcjFTBIbH6d0FKz6NoukAEqHO4b
vZ7Ppn6yMQFNjjwiWvSJARrZUtVMNDWjSpq/oAPGKnUnBoayIeC2CTIwrBWYVH60PnYeqrrfyiY4
Zr0+b6F7op7b2yIh4yocVhmTgY4A359xZEZ9NYXdWpIUF5rero30XUa6oWe/V6W+Bxy+al1w0g1+
8Yg0gU4t7CZ5MvlhEwcpPkc6Vmr1yenatZ71K7PxHvp+8F9dG//VZGqfCCzZjgbPdznEs+ksXnqx
9BaDwVLd6wgkjEeb5Vrmqm0f5U8lDMX7QMQrgP7LwuuvGwtQUaIeImPfi4Muqvgk0VXtnMlyUV6l
Wm7CEtfMxaSq8+8C/r2A88T73wv48pWol3/o1Gcv7kf9ZomEGpGGCg6qzX6HnvujU4fjylYHI7uP
nh/q+s83LRelOHQiQK28HvXLn5264OuA1uDqZdLnm79Uv/8um8SH7MH34+o2S0X1v3Tqtq3qNFeq
2Zvke3tNeKIReqpRjGwRwF2Ftlh5kXe2UvNkW8lpCJt14vskCY+Loufzn1RQl3tu8An768QDkA1i
FcX4KuaVGp1CBMGTJG6C9NxmVwLL83zgeHac3hBDYU3VwSzjc+fU70lTQGTnhEsE0cXp6lWbIgAx
W6KqzVRfFaOzF2O/daZZruyQIb1s6n6fCoptjGNyM3nRqlSAt53yguBna3DhqiTOSPFe235PtmSh
AbfBNsgnuXDZJ6OdoI+PumPgpYecu7YxfE65co9cu8GZ3Uqu3/7s8nQGZxsg06u5jw/zndwAw8Pd
XJsP6DiKqLXRfFYHN8+FPZmP7YD/kte4IX3WpapyNT/CUH62RtpSoEZbDScS6NhwZ/XDDT62+iqt
CMON2Plv+dFda7iRdbRrJLTmOHzsplm4nnDnKZTus4Xoz63nXocpMfR2MuQnfyyPhbnv646rABVr
9LyrSic+urVeaWrDxQyXCuCbANzOW7YWEhaVY5KN0DntfefnLPkH0kwwzIWPBTCCeDo2sU7YoVXe
1Gm0ngZyj4aKLGbTeLLzBw/sk00UJU5YfhiyTmz9LCqbCBJ7m4uCKBZSCMmZgyTHgiVZDVa2isZ8
E2GtTOLhZGbmzkK8avXZdR0O954lyaOOH7O426eae0oDHv1ktOZj3650gf6wmaz1WMcP7TQhFehf
EHl8jhxMhGTgJqa/dkhziQNknTxhVSXepIF2EiFILPpVxw4Qbjc+jJARhkhwjXa9VckmKwDmJ91J
eP428WCdI1bXJ6jWCgI4kc1+Cu0tjt/ieLhrdWubV9CL23plj8YlNsZzVQyfEYMso6x5TXGBjT6T
KuFydTRelTlqCGeSt55eQXUddS56jsI9kXOKqsXUb8PGXTZjMm09KzuL+e2eoJhoO//FquX+d4n+
XqKpjf9SoqP31yZ6zf+hyeZ1H0Va/IE6wPAFNdWEijgD5D6KNDlLIBF+WPR/tNiCmBO2LDQ63ys7
hfOjRCOQBNZIi227hsBx6P9Kieba8NcW20TTjo7B8LAt2jwwfp7CmnAMxZSO096KKT5dq/LHjLOh
6q2FZNz0GTvRG0eLoJsItdDYU66ryOfzCS+YKXgyF4LUwfPEKHkQNSrG7i1uyz0ZE6de3Y9I01E/
oybIp4upESLbGql6yqoS1kjVG8WmiaR+5dH/fZVhPCwqPggHv3ONlW8NYJ7ZpIqJhjM49ipmHWoc
/LFnjcmGe/oaFXiKdGvfw6eLHEXwSL3wC1RuOFJUdA7oqoupOQhKQ6l3e33qtrX5hXXnIta+EIGA
Vr67koaBrDBhNZIifniLIuPO7VESd6QmRNfKVMteXZdpsi3SYeUyLLiOfLR7HORpa25bfuQAyfgk
zGU2jtdRlT93unexfIYW2Z267kHysQPA/BhTlukTwy2xUstpkk++e8Fcvijz1H0bGhKsBuG3+D3R
pKfKqpahKAuHzCVtBjodLD8kFZ5E6jbRHtBerEJnIKYIl8slDrHN61wxHO9YVpZa9GJWDCQ3vvFs
WhGiLa6iJFADJug/x2V31QzEohcpm2nKXqO2pIFMoK69luBp7q6Gj9IiSvdlGt07RfAs6pYvhbwr
89d9kr+4oDscIARyTk+Ju3XvyUPVWYvSLS9pVz5HLIdN56019W1sE0AKzYhSfROX7pY5bgVoJznC
PsIYBJ99l8SmdpScSNI+0vka3o1VEO812Su97VnlbA3kCNGUoCoIBNhAyNP9Cabvsatubd4tqiLl
Sk8PjYoRoGG075GRYx4qSyasFjVbROpUrDmzfb7Xl2kzRYxrbrHRoALmYiRmpVO70CS3u2u2Jj/n
GKolQbLcbg4TaPCJIaQwL73ZuvynyO5T3fksafq7GXSeQkv3IO3IjndMXOFFVK67nCqBBq5lrlKx
eixZvpAPdN0X19GwHiyxstrsFuL8cnQKZKTuCyEVR12SkVdPnxpiHdDpd1cDvv6gCblDYFsKxydL
jLy42cpYe3LK7pgUoiWKBqWDVoptVoYP9ig/jdydyVEnL7l5irgYzIu8gVwcov04FvB0dvydNYzN
ksXeLmv9U0FAb9ZOiyK8LwYPITF7zSH0HsMGVa+ZkJhlbYuJyPfKXkx8kWR6s0rnaAv+nKZMJJFe
z1k2kWRG2s7WbL6OQf1io40VtSBw1/+qofkdRPLVSt9hN17AOp6zodu2JrefXHGIKj9Jgt62FnJi
HMSX1G2OkddsQl27sho+fV5F6ItzrmV30XkPRuhShe+8maaxhpiWfVJmwWa0Mt1r3vWnmM9sYmYU
HSNIF+UcxpPqhrc3G6b7uWQJuAVkqsE/6IddL2S/sif7JmaFNrJKU5q1CyZe44lrViSn/9dPYR4g
KDH2mcYZBw7Jvsrbq6Fa12NzDqCixVUrfq+t/uMW+9cLxfK1quQ/msV+OFDM8GNsWP+F9v33eQoH
QBdzdoXPgwwmK6/584lqOExEOpo9j+Qul3no44kKIJCrxbzScu15WPolTte3ONCf15rzQOaj8ABK
49vzuu1HNJKu2SqMcdrsdVYYqwnQsG8V94W8Nklh8MWjY+YPiHXOvojcZaKYv8MCZnFgRWfxnWM8
DAooecnOBKDfMoI/fgmIdH/XB1msVOgwos8sy7AFQTPOfMtONMm069s6tc9ubQx3bhhpwbOeQQTb
oDd0P095SE3r8wKqCFqwwlkUTgnru0DkH5lnTQufgrG505PhNsi0nd5MuE3zUywJBx2DUG1RETjR
m9C03lgUft/s7FpP493vNvJ7G0lX9S9t5GvVvFf/0ETyqo8m0vjDtyDle8g0zO+D+X/f9OYfULhY
tpoCddS8cv3hPY9VUei8ry2s+Zgh/3zP46VhHsc7+d8sl19Y1GKG/GsXiYsHhv+8rDVJvPjGC/uB
BwbtemgI9wp2oe4c9dQ5BCGyDVNA6i+MrWnHX1KE+0iqe6Kw+pXe39qqvCDK3scsGQcrf4Hy9cnH
6Wb5xaVNo092WnMsD59avAwyVqSeDR6y8VVQAKnhB/NTVAlZuo5Fe/GM5MayvLuOP5Xpv7vKO5yG
LSlgRXIAfrtm/t6SOXlTRsjt4vyuDtU6ta31ZIPTK/OrGaLDFyaezlgMVrtMrfe5u43cfE3yCo/3
bOULib36c2j4JzKrlqLrN1xDN2OSIgqsuUpdQvse7/i6KLKNdM2NFfFhTYJ1xvVp6pszAbr6Yv6k
0zU9+U38UCNGrxOdpRuxlrKJM/qF8Mu8jIxre+Fl4iGXzK5F9akKeUhXDG7WPX6Km4LIEH1Iz4TP
IZvsTz4DI18AhkDbH1WEeLWcHrVE3VgDIHGYOZySDjFmAassDvAN5rb6Om7tO6rIqWrKhvy4/i0n
5qZxKyyWuENrw1oSHnKnG+naU/mnoq7efBvxIH+jecxzMm1YjbPgIBi19gb8LvOqpMahKSApx01B
Cpq2jOv6alTsIvLoVEb5MpT+tgECnQuC5Up/N6faGMzysgzZRNpXZJ7wswcnsFILJ6WB1q0Ttyfw
Ta9N5y+GzELJR2oP7w+6O5Ot7liumDZWvpHsHJkeUZveJF6184hf9IBjlw9V1q4mDp+FTzy4Sg8M
GevCqlZS9RcOocR1eXuliEVGdxhXch8bhrZMjXLX+d4m65y7IRmX3PoOkf7Qly4bXGet2KOkAXdi
B+KT199libtDtbLq2asTEEaIH+HksnobZ4JdUxckQMbkgNngHd4jt1wyZdQevVgn3YXnsgvQiV31
8ovQEHqY3cYjtK73UBxCdMa0SfaZVpz6LkENJC5myu+RP8SDMTBmzr0cvN0cIxaw/I7nbyLp+ZXM
QYbMQAIIbZvwdmyWsnT2rVJXPal4OEg20J/Xpf+UBs4+Ko13RR8WcF9c9ADGHRVjM4oPdiuxdgng
x/bawSADmWOZyQRTFS1VBKs+tv2NN/gL4VRPGvZnu3awq34ug2E/sQ3RaY08wQQ0JZATnFNdh2zm
SXgL9e4hsO0WzrQ82HawaCt5aOtnL/zMeHNrmorbPgvn2N206Nt7Nsy1/jjG+I1BabcN+XCT94Xj
yHORD80n/tqv6ypY5kB3R9PdAJu5+FW3Lt2Q80IL2Xw8mfWNG2s4YsaV5NMuMIxltR0CzJLtlW02
OdLqMFqNw4AwiHfGWiOGsSXwTG2KJDCWelxFd27Z7JThfoHuvTXH4LoSzZaP9LodO9xX9UHweLVF
SWiTL+Ynp0fUTqXgDTBmt0iMCTeqNcT5zRoxLylwhP1yf8g7bhmy20BI+1IhVu4FCYWgwsva4L1a
rJo+28f6oqr9zQjrjVjGG44UazK0l4M7nHOG6WXPQkp36n03dXx0ut1IpmCk48Xlo9hUHZm8BVJ1
e1FJf6eymbzYU876VWM+F4qYKKPbuG2A0osotyLe9Zh/G6ZYQgbtWPv2JiZf6Tig1TXJKAoL+VnL
7FkPRaCUd9HIjpvanA9LB8sBq07sX8UML3HWn9FPoPiRjxjUN7YN3iQdUQHd+u2wEV7KspdnhN4d
VNYAzg02oRJbD2EQQOB73wlJ0noOWKqRcXKcf3dNW7GpoHTgDtZcZ0+8XDMUK96ZhK6P5WMsnLNm
9QtAGA8DPveim23tpdhbGeGQgpBDp3aw2lftIvT9K5Kj7j0Z7KrB4VYkm0PjMdj/7mq+dzV0Af/S
1URohv6xreFlH20NTC/HcOcW5T9Rv3/uxjwEspj0jI+sko9GHtuNj1yW/3OGQP4kj3VmeCS3YoDX
CAvm9v8Xmhomvr82NSah5CTrGly6USFZf1mN9dBxOM5N1t6tRbhRYR+xB8Y+Ho1TuWiysL1l8Zzd
Z7VeLdpSLBwj2sT5l1DP18WECBY4VgwkKwqDE6uopRGmr2VHae1ysN+mwMAeH6eu2ySzajXTJQv0
eG/64wvv/e2g+58608ft4oP0wtN0LM2m2AO9ceIFjX6+S5EPXUDM8ukUnBTbYqeZyW7+RqQgrks6
2zpGBBVHt2Fv73w7Wmsp9IchhgRQFl940WpAy0V7Azqs1cqv6hvIC4slXqOktjeIY7dBiaBJ07Wt
ETow/jNKjQmIrBqaZUuyQBQmD6b0h4NqiHJtXJZfLvSyoBTP3cwzG6pRbWKt/5QN+UuUpjvHbg+l
RWkYigJ4nxQxIto59mSIlP3UGh55vnQBxiS++E675Ldw1wObvTIzaK5xER389lmk8mL1zaLtCVVJ
53iVyhrjI7GRgkBTglfCAgdB2Y+EWBgB52ctWmZxtDRNcpeAAEGS2OB3UrgZCG+qxbaR9Rml1VvN
s3oIEGyWDikU/Z6swa2pSbLfKk6lDYrJ5jFJSNX04Kmn7P9NWELVYC6ssZPPaL/YvCWyHg5eNALE
bI3euyL4GW+IP6htVTvehqxTfTfln/0JD48WynFbljOUOdKgQlXS2kdss6w0u3VZKbm6XgkSf3V3
GUZF+PS7Ln2vSwhS/qUuZa/xG3bf938YuHjhR2WyoA0yxJNDxAj//X76sbUnnRy9PPvyP2exj+Ik
/hBz+jgbdajgzGM/bBkE/kPmLReq2n/OAL9SnNy/FSd2DLMwh4UHAzxUhJ/XDFYAh8mavGyvl9m9
cmFlKZtHYobmwpzTfs2IgQXvgUcCq2hXndvqKzt0T8gQGDDc8uTr3Y1WVvZaBc4nYpKgDOrBZbTZ
jANJp9EVp9CWFzjPm84Ik70oW5KW/OCCcIaFo6YO0mqSJfwEyQ7B+1I64r0YUA+3/kbTE1bd1LYV
qsBtMgyYzGYj9qS/QitIl1Zn3o069ST3Wb+W2qht0TNfqZQza151xAQmX1vE5SzXRlx+8bYvuwev
mnZVklwq2IW1VGhGsmTdZuVjmSKSG50e22BgvKmQ5MrYQYcdZd7OHwwfbihVysc5hVvnypomjGJT
dFtkWrJyR3JjBNsThR5mTAk+7r1KX0TFgC5QM+6q2rjiblxfj0WKXtAqRuOtLCoKqyl78jAhYTXL
mBDc4WxXrg4fqGvugGbtZN4/Kj20oJu5xdYfzMLfJG3oeC+TYLePJ5x0EWOIVi67YW4a/qKOcPR/
I84QDPmsYNBEs/NshtKUM56G3w6wYY4DMMS+FMh/eos076RD9jSoF7/5lvyMM6trZ2gLf9VEEvu4
xjvSpRpx8NyGL1bRSjUFX306kmhz3w8lGZiMA7gx6O8z+UAC6XjQSsPfe4F3PyN1yDq9OLg4NvXE
F+694SHx8ncWTDcdUUIy5mEoB9BvWFaQUgYPBv+9jOwXLWpg/IKy7K3rqG3MZe1aB8OsNCJ9yq9z
s5Upf4d0dVNYhlraaUzQRK0fy2Z4QUh4GTXtCxSZpZvzy+mtZlhyEe+4oE4GSdNSHVhnFauiBgoz
hD5uiwAtud/q7bbMnPdE2cff9fJbvXTYC/1LvWzzt/cqey2+/L1gzq/8KJhoCT3unBw4BZpYWKt/
tnL0ZS7/ygaoPbugfl5RGSSz4HTCC+WbM6frx7WsDVWS+kYKpeB/v9TN/b1g8j25JrvhuTNkhYZW
5se9rNXbeKh7Ve5jEg6DvWIeT6fopiG8pHKSTU2YicPJ3CXcRMbRPiD06qT3Rnmdmpoqj3Y5cvwS
brDxrMTjUz2thy4h7Kg6tBGfOu5ZGCqTfjmV3pbMrXi+MW2zWf9LHGvOLdH8bOdtuxsdWT3kdXhM
OB+t7BRBOs0CZ9Sw6YdDkLMgCPqmLQ+oGmvIrB2Kwtof3rxBP6nexZEcvHAcO08OCFgTaNic7DRo
a/ykX20PU6YhYyJbB3kH6nVclGN/DLWxXOuTducG7J8EXu1FDtxbV+FD05AKFUcYSurOPuStIVdt
5Ov7Yiqeuip9VKOBuKW1z0XOvgBOZZYnb2OUAFFKnJswbp5Gvd07wtiZJQ+LSb1Edv4uzWwbdOKQ
teOV5dcHrK0Hd9YWVlq/zrDDGLh3SZQJ6OkETxZ0d5o9VrPt211GpvZuRNmlmvqNHyBZUPUhZSsQ
+yGSCOc1NLpb6E03OL+OJANzFS6Sr7Hd3GkqfYXXcFBjvsNqK095q8Ur0w/9o9ejlqvsio2VKgWw
HnCBSSd3uTlslJYTEOBxunInF2NTqhFTLzHyuoJvInbrJbzHVUl+Bn6DFSSOjV6me/aOV2i8D3qh
r3nZKqkMFDXlVSeDFYAMXl5OWG9SQsbqZkjZtzshXGvf6AjPLZort1Pi3sGlu1KZxdql4I3CIpco
5ixDDW2OhxKIMLu7Xr16UWlB2+Q4a5OqPpXQwvzM4AzeQnpsHGKma0kPORBduCCNK752GH3La7ci
WEeQsMM8cbIlgiC9JHxHiY6z4hzIg6d7r6Aejt+iesjs+V0wvzeY1I5/KZgwkP9eKm1e81EqqYcU
NSID/1zZf/SWKPqQOXOiggFBCt0ctvBDb0nZYqFv6sa86f+hVCIXYZtvISqeS+ns2Pml3pIz2V+U
+S6T73zEwpuq02P+XCojXaL/VWW7d/PrUicDM0YmvteNMv+EbG12q7Nc04jmpeg06GjtySfXKSJ0
ukIGVrb+fck5PwSH192H3ifM9OusFCckBPVdxhIVyfU767R6YTWg4bkLxOzoawTLketbwByKLVXm
Ii316qT+uhX6moSO0zBNa3u6z+1wIjlLU0vDYINoDsG6rg1CATU+LGZv4EAsb/MqNw6dNNOD48g7
veyGhUPf25KOF/ZBuBCiOqZx+h41vr0Yx3BNpvwT7lYG3HIXBvLs11AQsKJHwX1eJcam9PL62Eoj
PNiuPNGCXnXmcJWUV1oXHoMegcKAarF2GkiLjvkcxOZdkjfqNOYMnKpziN5LlTlXaT/gEJfl/U1r
alhdy0b1xWqM8XCLvJ7eC8cL4EaUHOoZajGPpO55wIzqE2k3xblaS44cN7lwCox3lVi64RjTNnbE
RUQCFbCdSL5tl21AFZ0yZ2nNBkoiAocvRBw9QvdzXrjjVy9qNlyOOC814EsdeuCpfANjuK1Udnbx
adr4NRW+zbaRGySS7GKdZYuvM9PKNdnLUxWmZxBg/n08+z/JV0AkgSXUxxqaT69uYt4JLPrSRAFv
b7vZRNrPdlKBr9SbDaYVTlOK1DaY/GHRwCDO8KKG+imZranubFKdZruqwrc6yH6Z4GPlsbyV+Fol
/laFzxX687LC92rgfy0ohwYbBUy5m9F8w5aFtEM/q9k3i392mH20+GlzfLUT/toYny3MtKvavatw
39rgon/Xvm+1T/wrf3xDplH1Xtd/r3/z6z7qH60iuUYelc6eS9zM6/+z/hl434Gcfota/ZHkjyuR
pnKedYlm+fmAP4MBTeKSTN38nsX6S+XvW77Lzxd8dx78mf+/fcl5iP+xU0xGNyFeSIL48otdSUPh
evlryr0S3wa2KwnwM6P3kEl2E9rDbSHcV/As57rPbht6FY+eRbOHTRQWl6yLv1Y4pJHFp9fU9GoR
CwmAhK4nbtx7Dyg5Up1qN+rjBqEw/Dq/3mkcQ0ZNnmLPOCR5csjC9D2PmxeDDsum0xrouBiuntzU
vSn95jA01jsXDLWEWbjW6dVgeLVLroOPbpE9MQTq+2BgG1DR4YGxtVlj0fSlSXCf0QWiEdDZaEH6
M0Jx3813J2cIfGAwxRfaGByUdoorIcLYBsEXHHhiPUEuRTolIfB57oaZtVoGtnvPvG2tUNsAVY7h
1qXRMTfgz3Ss7fjT8HUIJsMyrW4guVtL30PK2s1+FMKc/cJKl/BZ8cahN4M3ssvYJ3B4gl4opvpc
umThtY4fPkqzvxMW31E3dHKtgNku9Ll95mJhLZzRfGXElotKAN+JwyZfNo2Pq79n/Ze55lvl5wPf
oqT37whVDMvyXamMC4EvtZ2vAR40Y3CO1iw+pwdf8tx7RqAIGKR7diJ5IN0GtF5ZoyPM+vX8CF+Y
dHvHIUE3PgaCp5db2k9Vbms7Uuiv7cj4Cp0ECKlMbvnd1u+eRTb2uqpioiEUZ8oY7jTi3VhMmGUm
6b33Xugdx7bh1xj6is2upyXeBb2UlSxGN+chxqMt7saliW06acABJf18VsQeJXdk1J07M333xuQ+
lNNFUPhgp4LEn7zuKbdQpQQw2KJofNS87L4TLCcZJF4yRzsZLRz5tm1PrsZb1KySe+UhG8cmXJ2x
2rinRmZdv2XNyQkpJ9mlh3FMWP0xHmVXbdQ0X5I7P6kxqYdxvve6qTDWjS5U9/ui8l0b5fxrcV3K
z+k/bC3nF31UVvMP4kfmGAZaSERNOu3jR2VloWmQkeL8J8X659I6nzj+KzaebSQ/aKMMqGSeJegv
MXH8ktr4e+f4U2nlYDM3lYBPBHa/2VX4Y2mtfKMo1NBH+0mk2SrFDiUc1n2mMxCFEnbvtSHLfW5S
K4hYyvikhq9D6nYbfBnNYco7aMh9Za5kVN2RfA07FZnGMWfsXQLr4tjR9J/Q+FXU4vSxE1Dn3T6d
xYvTtaEh9ev4vAYzbzqrWENNc9aDl8C694v4JUjbJ6+e4A3mwYNJdvvCLtIXJ+tx07qxgTekhh7R
QkUAQOG3061jFk/NIOJzGVT3aT0YizEVjP14zBelEF+sSE+AaXQvWjKK1YhDeTl52jMkzZcMevgi
nbRmVdfKX3ZxsvPq8dMwFs+11UVr2ZCSPSltL3t5KZIagOBQnZy6HRdYf3dTk34ONQcpi/ZJ1Zla
VeQlF5F25zcByCl+ZjwC5Cut+gqMWpDm25rlx602BO1eRKrNdlrhH3P+W55hkLuy2ryQDe6vJSXO
6pB5Fn619rVkL6uOU5V2bjhPbduoHc9CGrDJueH6iXwh0SxcYRZ9MZEFkz3p3vPjFNvSD78S1fpu
qu4rKvbsqFfgUDtEeegwjGZdWkTDtlXyxctog9ts4gkLzHyQWIFUunK00V2EXWucXWLRFiOSI7Sp
rbUqYHls4P/2V2S63tRdnRDUoOx9H7vTwm86/rEQ9VYkIV++GY41Jrn7Ni16zIdErXbV+AKICRpb
51jog5JL0YefCKaJX7gQC0Z8Q1sprjEkls0CkgkcbmHOcNSi+lJ22sTBJoEArKBYZbEXv2GXWwfN
8F4Je5XF+XuqReCwy9KPVoYIuLUVzX3iJtquiYtuZdXT02R20OxG/TYuMXTGBMLarXayp7Fd9HqH
jDl5Sx3za+nm+Rb31NExI3IUZPacmcU5TQuQmzNROGA8WyCrJq/HyvFnutfIt4dFV5rWskPbu7CA
9g0g3hRweex92JGmLID2DXy0AjvG0/TLILIDB/evbahd+X4ILyDc1LmMr1gYd+vBCO2Fi3Bi4VQm
gRpm//y7Qf6+TWUu/9+XA6vxn07iDq/5KOEkfwJ/pCCb7vfL058l3P+DNSod83xG+oa5/nE5gPLO
ZQPwrUh/W7H+WcJpiom+FsSCzok/v1TCv0v5firh81FeuII7u+sS/MPD4scSXpMQCzyy8PdCAu9d
dJODLS7Q1PswJsM+oOScJksdoqY9xj3uET/oME+Z2IdL3ZvZyM5nMxoec2967n3y1pvavFFJug1w
zsUYmwkFuNFy/yqcootpctENEDGBwJGjtU4LexO56syKcF0P6M+4dSzjdHwwu/izIS1NWxUOoQcO
0YBDMRFUqFnjJtftwbhy9d4Kd9Ke9p6Ww1or0njlBVO55gH0buoSv0uf68WVh84Nv9+k71gfuLf/
n73zWG4caZfoE2ECKPi7JAk6kRTlzQYh1/AeBff090Az/bcZE9H73k4PRYoiqz6TeXIMwbeGWVpt
+2QY1mreaA9dZA9XYzJVB2vs2osmyBQ6VEcDzaea04Xwswj/XU/7GUz5UjG6dm0iSPEis5eLrGy1
5SAd+SySKtahQxT6piZEftm0qM4xfT1w2jaLAqs3N0rxTg2MfMvBruI2VrQemrLeEp2UrhTDJ4rQ
BumgucmhSRhCRMpl2thrSwuuwjFnqdZZiy6sX7sCWduQ4NYZrVZZNjPLTxo4zA3wfo0avNObXE7D
TEFhvLLMZxagT1QrFkznVqkmZHvmanI7hp1yhgjSDdzYRboyoAtyVq6VyQF7EXoq9EEdCiHgUnWp
KdM6g1Fot8qzWpUecsphhRrqdqpVpFTiYEE3NHO5Dw24UFAPfcfaEij+UZVYMaEiispZapThnEHl
hVXxfoQzQVEZz3ER6MA75CHRjel3dflXdUm19e8n07L48uXjn8pLHvX1bGI6CTCCCx39/Sy+4dj6
Wl7iN55Bcn+pk+nov44tUdczsnQ4m5hRsrD+ToTMHJSlD4l5mIrmcvWXhPfik5D748lkQ54xCfUz
UDxTtf54MrmpEzcwC+qd04vE0wbjCUPJwzSWm17V0tVQtTc4afdgdE8YiK+Lqn3QStWloXMFl6Nr
TWt9yNpVIjqCPqYYpBV9Ha74sYjkwp1IfmJnHhaI/5ByPCqsQ5a1ojow14OLicwm05dXae7LtVCi
d1G3D25BR1iUza5Va06vPo6WRhgd4oZ9k+YXy8SxpdebwP9lbD/ZRXc/dT7g/8K/laazKvT8LXAL
fWkPGOIKM7y1UmiQSZGPyzLOD2xHD0pu7Cw7uddKw1z0mrguY1avuO2GST1lxPIFhbHTory6MjsT
zWqMo3Vqq/dw9lJPRnqLdeo0lWQkc1QuEuzXKYA8Ezt2LNWDiz3bafSPdvZsz849tugHgbE6Z2HC
gBKQLYuT05QE1dv46T3tZhuqKjk0YSU8V7NNNbGmYyvKU4JgCDY/mm2ORhOTqyZSz0jiE57dmyKK
Xgck07UZvUdG/AC26ViZ/SHDRNthpg1nV62ltMd4Kt9ClbSvqKB2ndOi4WMQASC1a6ccjricyT+L
zZrNSfaIAhmjdnwI+xKsbNdQOlntvtLVQ57gI4TSWXtTUHQrS8fMBDSqRxDUoe7K+2M2iX1RxvOB
C8KDeYI9Kvth0peqzFENDF1UeYaRr2U6vFSRUK8Zet4PxDtUUXYV1P0OfekyNUgYCTu8zIO216Ym
W1YNdnhH3Wspf4CgTZ0PHa0sE4vuYt7VmLl+l2dglBI3v1BbxUt8/bG01OIiSIL4yhn7ywrcaF+R
AGuVdbMRlsUvZa1kRpseJ/qSIKI5HlJwahKlGkrKtzxN/SvTbwg3TTbBIC/bBrOnMVsFMR8GS2ET
HVGDN5r/9q0qj90wnphzyUXE3eP4kkus3Ki1fwm6d09mDG1EcWmVtj+vpbaib3YCcWnvl+oKGDCY
Y92uH2O1PQ9RDhAPsSuZyIUXtpbCSs3om62OrR4NMQQs0i/BKcs2eZSds8vqaKvXI9c8q4BcHW5r
DCkLUabXBI5f5FI7t4P5JSiKG+77Hj0t72gRI9cdufOjcsDkaMh1qA3bxnGUOZn2ySmNmyZrbqog
uCl0sUni7rLqx40gTQHtvbkI+mLLCXH1u8L9s8JlIPof90g9jynallvj53x7Hvf1JkHdSS0KhUJn
DTYLAr7eI2Da0Q+w5tKwJPOPP1i4mMqy5UKp6dqswhhufKtxWai5oCY+11/zD/yFBRilNDfFjzeJ
BnTI0sFSsbrmBf14k8CDliaGXGvni2KRJoFx9H1CGLd2osh4FWD3PHFvrKHCAHguV4FFLnJHkBKb
pTTPQLaX+ybaAH9IREw7i2JQSwGcuss2cEkMcRYBk+CiUs+plt4FnEpyREyd3JZRs7b0YFNCHB9R
ajtTcCoQhjYI+0f3PaHEMzTsWhXKSKrAKCt2ge1Sa3OvkFen1s9JQEfZexqo+Fy+2zVhBzGwnuCd
xKS1BhG9dckiZ3Bi3zdoxpzgWpjNtZRvBirwgt/JR14qGTW64s4YHhSQGWVtsQoHdw0U3nbENeP5
VdyHhF/vHNIH23byfE3B7eOHoDSDEykzXkIRmiflurCqTVZqJUPe7IUoLIwXcJgabMehM+56m8CQ
AiheEl6P+e2c+Odqym2LHwLfbolYK0U/m0pr5XYW8/SnuA1PWj95KYs/vfswh2d/ui9ZGFUWVGfb
XLgB1If2oRb3RiGWZZgCv+Hdjcldic5qPu5VZ9gLWls+Z8sCJbjW4nftrcuJxGg/fJ3KkJECWnu/
p7z8EuAnKqivcQuvZh3nMMULwSjZr56zdtgUlgt7ghJ+mFELGWQNLuc0ZSrdrX3ipWrN5adwuXDv
97ng/VWYgiBMG4qtbyHASMQy5K+ggAEx2haTA0/jq4sUwWqk7WIzOBQhLrxA2Qz4jxm+59WtmV5p
4UvDTVXxH0j51iGY+6Z2DGs2AIjp/S+tmi/r4OS+ZBVMEU2i+Ic+igmjdW4beNXOINEC5os0K70g
A3SbGusoSDzgE7ugdJ5Cq7pWOmRVVr3MND5bOYs3wJ1jUV7J4W1EHHxyHDLQJJvBpa0oydIZGyLe
nZkmu5j8c2Wo2y5/F8G4atpwpSYMSARmlspfmA30F4ouNYvWQUSYXm57LPoM/hAjUsOaMKJGY8sQ
b/p2JFjDWZZteydUdetH777KLjgK2HKoEKhoHid4VRYO9Ow17EE2WS4WSzy+JQ4G3CWmRcFx6EkI
yGtrnbvGuu/sRR4ZnpuruCvh22kfUjxn+s3sRZrNISwHeGPfppFwmAlW4I4As8eKztUfU6JVLARo
GcRZ1ZnczTTO7ADHz7cR3e5I1ytwax7mAdGuavrqo2ait6GqoHhoK9TQFQxl1aDp8uGF7115beO2
x0zuD46n1+Va5I+iCredVm2SEs9Je6OT0zq1wAcYIQ6lj/868zQi2vwSh/WzUt+RcQPdMdq5I0mZ
dbcOZMXCFEpVhZd+vt+5vJ3g1Ro0tuPu1RgdbGZHJrbTiA/0nJ5udMZan64c5wbppqfRixX6vAiw
FgRpLFkYr/k1tokqFjVbqtSvPKoJz0RwMlb5ISieFRFeVLF7HfbJ7VCfdWRNo7yAPcLRIVcV7jCF
vMT8I9LIzyU6PW+srSPJ5AumHeucDdXpmuU4B2JNOVKtJxNCs8A+TysvCZ1O/IIhYLa3ITM0xTJg
aNBkwMbacyv3YzGu40xfGvpl5qfLQN5L+VqIbV7f6T5ptfAkJdxZV9prISCqyVuGFUtYXkQ/TWyw
5aYHcRaHNhvxbifUdp/49a6Ns31fQlYpkL+X7wzpmJIGj6V6BmG5rPrnSZLwMOhkEd5kWOeNcNpr
qOsVnHtD1HhOzVI7ulII8Y1jhLcI/H1+fEesTI6MlOkKyX8ky1gGfKEvZlG8BGWxGiiWdULDJk3H
RmjUd4nIrE2okKqVKn64MyuIclaYlJ4hWLpLxLUXeQbSs8chupoYhsOwfgfvsnCat9DSjlatQauU
m9ZydnGlL6XxbFjjyjIfWm0CdgcWAqyo7rjUqcW67lNv5IUnZeQFWAhUrIIiSDZqXG8CsEmEQqEs
U+ALk9PBtHRal9ZpmHGbWAnSgGAMDDoN4WdqVqzGFOBdUTEqlqs03DPi3Oh2sTfjD+zDxCERNSuJ
hureI5/4nHCXYO5S0nPWsMqDwZrxjlUSaDGZTJkSbia6G7s6Rq5YJc5Ng7wktUZ0A0/4DZcGviGG
Ea5bn0Cd7LSp9lqCY6Mu5W/Px7RHWkX2hiIhJjcWJ9G8nIs9Pfww83g5jaiYtWQpOIUtgjeN8bpe
x1W4zhjp6/1tY1iHMZl7gpeO27XGkwRcOrfPcf7yu2L8rBhn8vy/V4zHjyj4B8XA/KCv5SKKAW0W
iWoMEcA1znujrwUjoEpWUwZjCfp+ODYUmd+NHkwmDC57r3nMMJeZ3wpGRhLk+nzWkezCfqFcRBH1
t3LR0fnphoay1HIt66fBAzJA38lVP9sNmDKzsrOoj9DDGGyRqYIvI9ZZNmjDIv88WAkUekQbepAJ
1R3jUm2hKmxS7ZmPmGVpzh1Igqur92+qn6+0Nr3J2ILbwAq55UzOM8JkFnbhcJrkUBEN4yYdS0y2
Vn3Ie3etZmRLiGQNgZe+juSziUrEsXvOZNPTsAQ2mX1o/DlnvNoNbLETF8dodAX6faPKt7aNjplO
QrLPs6RJuFWsihCwplzmhrkrg3SvhR0ZJRJ4rLWKuuCuwwnQ3yRRvm3sV0MeHfbSUdF46hhhkiHP
VVgYfcgpjdMLV6vWaDF3NbYfTqJLkX1odXxWLH1f1OmSTnhtMKXowuI8MhoxgvLcFy6OSNBarfVc
UdQ5Q+IFJNegRt60DTagEOyi62I6UtkOctnkY34BMI2SxEcxbnhZiGu4tVYqR4iSKVsH+mbVW1xM
qDID5aw4wWXZPLXIzwPdZKFje5GAMCOVnbBwGikTL1OiABsAjzQL9L3HyQ4WcuLHTOKCYcq6YJ48
YY9o+uwQVOPdFHVXAyWkVvRvQ91ddYgtQ9NCBUfZIuTD1BvXmK4cbjNWL0+prq+UOtr4hOWlyLYs
DI+NVp4bzTpCwWY9CXNTnbBTgoVIxhMBEVvWdaSZ55t4Si6H3gYvR92ph8d522cQL9LaHyM1WYBE
re/jzRCrd2KkTJXKspTmAXjLNU6ITR2mq77RNjA5lsZMsoEqr4/9zgxHFHkq81pei2IOG3GaQNb3
fnFhFtjQSsQIPd1/pG5VUWyyvN8yX48WGGRDOpGwc/BqINJAfLtqouihJR+Q8x8VIS44N63vndpZ
WUpzNbbv6pRikAPW3Br0HYZ7UmBJMazZA6Zr93bl700Gx24WvOgD+Ll4wneVC8ZBgwYxSu+ydJFp
ebdosghAs+ofXUX/YiSdtndmcrIx9BsDpAa3hbEZQ5XtmOO7pMq3x8kZsb20jtdMMfbYaiHDeNWE
eX+Rpw4yCboXQcOnRVm+SSz13oyr67zqVjj2kJ7F2s6tzAsrrM8p+RB82Fj/5r51N8VM+Fv11YAh
BDh12cXmHU62hRvblzIiSNcvbrMAPwyu24pruh7Hi5ouMCIcVynK1zRPr1IWRIzXtQc8iAeI0xvU
5sbWqOvb1rVOumncoCDF4q2Ohxjp8hg75FNJPM+mRl5GP9yLKF/1nYZImQQmNdjFDfRQYjCLnemW
sO8KcHydexJTus9KcTbbig1Nl01Q5YbbPlaOsp+ug7HeO5MJCYk/eB+o1ygXyQnMq49CjvpSL2rz
YZq1eXZtHXGyHIt5KGrU6Q0bgX07mft68k+uFpy11N3Cvf5SBrag8XAgcU/6e1MlN12k7Ou6vMr0
/jaz4RLxsZDLKMPTX6X1a6TDEOtt4zgG7kdtWbQqRv2aQQq0JBJSCOA9f2KdzKtqZwTtY6OMsPrs
HjVmbV5bA8YT34UQG2jqFxG5MYrR7kQhfwt57SAta+0jylfr/Jwl+b2M9GfS/egJRXKb9s6ZyoqT
Jlth83upwgmbyph9+KV5O7RkB5K8hJ2bws+D934hzFmrON4pun8wfZGRF9oaCyMTs+GJpNAYdFRm
6NWG2kIfFFgJuC+XbhLFK87v3IbwGtfJuWMWgN0PUzbVY+unhyAyYPpJZRu59tHIlJXWdydQseis
CgOLlcjXI5X6EGUGkcp2voxjUtKonn6DWD8XI8Cv/6s8ufnoon9Y2n4+6mt9ov+BsAa/IBfqXwLs
/9Un+h82/93hmWYi0ees62t9YoHymz2B4LfnUde8TvlWn6CLxNknWKkgxibI8BcqFKKQf65QDLj2
mg5QBdC6San040BLTRJ0dRbh9LDwfIJbjQcc8yua3MmzR0PcoUG8RRDXbxVw8cSZpxYpsYMJi94+
Yt9GClDoZx/17NIoxb4ec4dEj2GtINPO+yn1XDsd1nwilYXOuEHXi+GdkRFrDcE2sSeGe4nv705v
wm5NGEC1bTXGrhhh7qsOg7Tig/xKUWlkATljVr01EqNcZfQnnqQHX7C/vVf8+jqJFJoJpM8Lfplk
lSXklyIzTVdARZA+C5q1KZm6fZtZCHtm8QI76i/g1IKNg0z6SEiixzxm2SF5MHrGWSMaCCi87+os
iqiY8zuzTEKriAFjikztxdKzyV/6WVJRU6Qsx1lmkbrmpUR3QdNvMduhyTZUgDNJXCFAQaehotew
ZuFG0TQX1SzlSNF0THn2OqDxCEIhFyR4nRszuIxnGUjD1kadhSHg2OHdIBVJNboaJc7qrRo3ikcI
QLII8iw/VMJ6het7HQmyc4SrqCiSpgbdfbivkvK6TrurfBweHTQs0J+SZd4E+9IX94lSEY5EWrXQ
o7Wr2SdVq6HdsE1vAwoAI78PxyZYGGWL2UiwLFcam/be2Ie1e19W8c4I8/uoj0+51m6HwBAoFomY
GJvbrvYfpRGcfOaQOGfG2WC+G+riKUuih9SJVtPQ35qlYHtU3AxCuWXN5k2R8hLa4UYbSOoz9Bu+
WZS9pfvs+OiyWD0yq2I5HNqL0CR5wVbRq0pSekWhsFAHYYKvKZEHlPYfEok5MdV4CUhyrk2zWVej
2Gd2dNLyIF9bUgarpE+mZTKaCp51SRgHTTqmLhdmosxvy66YOEgDZ1Unhr2cD+84c0622rhLc2jT
5aRZh6TRNPyR2fQOM+CxmaYVx7py16TpBh+oTQyDUq97NyX0wvfxPjXwirJauKv+XBvBumDBk07t
3ej0G5ID94qMXkNfnjUVpvhQhefABTawKMtmhTXW8orA2AYaKyihH4ZOOxR5c61AbVlNWrSV8Rw2
a/D7syfcFAQmkjzcHGKr3LqWcpiDalndJtRmVr8DA3+Lj+BKGNVrXXOh1CHuIRJF+pUMIrzCWLqs
rrixTNAsVhQnnl3jRA9LkqtCrlcxGDdkm+H3MNtIPEoREsrVPo6O2XhFEQHDdbVlViVvMtTn3of8
DCdTNUI+qIytgd3PUKfrcQx3sTE9/26XP9tl5z/vo8PLP6lA58d8vY3YodCkajYi+8+N+3fdMhIi
EHhYxwmZJdV2vgi+3Uamyn4eZaaK/F1nG/+/2wiBPWFANlfbbDmfe+xfuI20Wd3003qF14UXFLMo
mx5ESz/eRshATJIXXGXHN0R1lwOevGwVZupl46rLFhFeaXfvQzVdSdd/iVJ34w8kKhiKFyg2yFPM
k5uG88k3FYHiJr3Q7OyKMEmxcngtb7ESDCe1YwFjphnFdik0wmDkY5KN0bykgPxS6tmxoUI06Hlp
mIKXJIMNYWTsabEhoXQEDLYh0jtjLRizuanSA6SdjiXujPogem6hI+05aIz7lolJ70ca0JRxNOlR
SayPRo3tFymK+hFimOOmJ5OEe7aZKENbo9JWTUkMgejbch/KKVlIm9O89zOQ5eQLxKF6zHL7YVTo
Ms3CuE2H6X5Qwz28kJsQr2JDu7mI1MbZJZ3O3ewUKsgyLFJ7GVSnsRdXicWYdVB1shIIEx9Hu2Oj
Md+0dnlNKuSNCkoE2kR4HNrsphaReB6oOi/sOCCezqiBec+RdMIc1x3sKg6BORy2M764MbMEctfY
gvhxRsC9HI9ci8V2FOH9aFZvEJX0hcCQSeaP855atOhs3zat6M2zQHm0khopTGqY6cdQY31RtsTy
+vIwD1hDlysTShxmT+UtLihB4rwTi0E4D7pKYlpVbfEPbyzRP2VBeWjV8MopMDy4E1U+JqZUMz/U
1oEV1c2sAwfmk6Hc6DUstj4pJ2rkDAK7+xFIdSNmoRTbpEMRuwz5DCY0yRicQrO7KZwRQJBSXos2
3vYm53+bnNiSXHLTp8ijnGofWVm5MsvQOvKNqsFwtdlWZkq5/H2+fZ5vJgOyfx8HrqJ/SdacH/b1
iLOx/Li6auLx+xQhsib+OhC0/zAt/EVklBkO8WAzb/vbEadjOVIZCNqG85mf+b8jjowyuEIcmIA9
zF+1UP6t3IY8a7E+1ohgQNX8yQj9Dof4DRhbsPpZt1BiizY+46TYDf4Q/PkxeRv+L/gozn+upb/P
UeIX/9t5ahK6Y7CqhjyCPnF+Od89XRnoWGP4HjC1SbYiqm7CTrtlSU2my7SNZX7h5wjfY3KgY3Ng
n6K8tzVFWovH0ImUR0vazIPCM+525JNijpAyp/s6DRMYaRETNoefyXIQIjV0XRgZzqUk6gDXSlDB
t1BopVGMLspMU7wym5ggiDi/iIa5BgLzG8jiNJT5qWpZK2lDT4PvcIpN7lVpqhc1X7Vdk7ZAiQZ+
SBPJu7il1EOM6RWAiYWdXxnSZugeaNmyGMYnC6gEEMX62ewB9peVwvQFK5FqsY7pO9ZscuYnAyN4
9ptcXeojVswhh9XU7gBuzKGJMrkh58xeGmYCMcLgFqEUyjeOmhfeEDMtavRzXjgPMim3Y5DCk8RT
QCms3kAtBAA8d/025GpphM+BDXejcOt3ZlX4wmjgWd+Ka/p7cCRNjtNx6ORhaJiNqThQjSjK2sso
Lkm07nXiNUvzy1iBoO6j7FSyfkJE43+J8wyGKzBKP3WCvdZheSBz2DJ5s4kvoh9CtL7gbLI/CgiW
baBdDJPPmwuvW7HqxDN74yNxu/eyH7eF5mzLon3q4zTc6FOUAM/wz1m9TnR57U/DSk49CY751Jwt
WoxVbz01hjz7pUF+aV/ojy3c8xyp1oYy/EMtwlUswpcaqZZoNdIKfp95n2ferCH59zNvXb/kCc4R
DrifRDPz474eerP8co49RHj5p3Hy26E304Uo+nBt/wMwTWeUgDrm8zBk1/G/M29O60IwibkHufkc
EvNrZd3fjyF2LexoeKq5vpvXLd8fQ7aThkUyasD/I+AOdGrOFeAywkWQYfZ7I43shZ2060zBtmL7
CcS9BKr7RkN5FaLAKs0ZvJAycs6HTYpGywiMTY1mS2Be9HJDbjMDr/An2BFHeeUqnmbjmsMeAXq0
SiKv04kFMPF6l6V+LZGJTa1+pjc/xLp6Ji4chQuCstYpNFifykYE4TZT3J02a884l3AgmmHuAaIQ
nEOzSC2a9WoCY4rXI2EbZy2bMnZnDqn60Zp1bsFIeozvGOwJm13tiq3S+rMCJbsqEMmNs1jOarda
0hwJi1xWVbMsZ1XdJMhYQWY3J970s+5OR4CXz0q8IsZALWd1HoDOFiZQtZOMIVPLmtll/Y05kWsS
KshUpmpi5pBMm3DEUBja0lmiDP8QnYa93c9ee8t6GP3BA4e0EmlyV1r2GYf0bVil91rFcVTV+THR
lGOeORcBUhyQs8HGD503i0x0d4a8aZ8CnockYODv69tCJeRJC6tL3FUHTI2PZNkTcBnKqwmgm9U5
5iLJ7TdfE1/SJryqpf8cGizRjYB8H1+884+PwCoufTVbUumvGc5YS6MicE1l3jLl53jUWd3np5no
CCvmDMidP07+5DT5uZnK53TAg97EJyS4sRdF3FRhA/CEZN5T6Zq9V/f54E2OTpWsOUs0rGzLLZZw
kPL6feNAGjZ0ZU5QmACihnTRd2WbygcMWxOi2ih076TWREx/f59p85nGwvW/zrSb8CN9Hf92on0+
6uuJ5v7BoYSNhAASVaAo/1bGueofQKsxrVA7/B0BaahUOTgdDWNe7H43N+VIcw3N/rbb/ZUjzf37
YpcGFG85hhwGqLyUH080JU/0rgt0G1tLkJMlELTjRdrGDe6PIUEb5metnCFmZVDuu9F9cBWFHaHY
d2jkFh3o4lVVBg8BgXpNxrwyHbiei8RaBCZXPwdgtAxVwv0yo76vM4LC64wLWBjJm+GDUVxMsXPb
9RrXLx3VUdWALHpmbasfuWpXFYKPSAOUnE5v1pSjURDGsAp0XX0bi7DZKUbEZKhQ6lujcJtFCxT6
qqmnzkt1niT15zSXHMhhHQhB+KyUxLeUEtpzop/yMC8WoiH7LUZszlPozWthDqislcxckLMND8cc
7DVXSn7R12HldS3jN4ryYNlj4oGOiU69UHx7Beex8JTKdD2nCcjdU8I3E5ffsrRb1hzFhA6nA0ev
tBaz1tIEy+sXxrjuCQa7Dkrwk54mlID/SZ+FQQqhhqX7GtcKUFkGwds8l+IA8SM90wBjJCWZ7srH
Gr5Ma9bBneFcValftiad5ujKze8v9mex4v6nD/n48h79Y4j0/LCv32wHEiJzJr42wvwriuFrg+b+
odoAXJkj/bkT4Vv1tUHDLMI6BC3F3NrZP+HA2K7gHSJ3dC5Vfk2zYVJF/TSCoo0y55LJnZ/I+all
6pvO7f3UNHZTK93yqc7d4lEUwcjNX5OIsBiyXL2cEqxlUMETiAiZvikj9dUd2UlESWYfh7Bs2qum
DcR0apH2Jkh5CVA7F6L4yBSuU2BWoEnEweyrXegIRudKba7TVBPhUdfLK7MPH2D+gYgZMGQ6G+Eb
l1pPKBHM50WJ081xyTfyETUhN9gDPTkOTruJs+4+DWCTtyY8bbGxywaMQ/pi97HnKygifbbn95XW
wkk3W73zL/yhs4vfLLzPVaCYcxL/vUzfRK//+MGfH/XdB58iWCcaV2DU/Jywfvvg4/9zTZMV3KdN
87sPPvYpshgZaZDYOH/+vxXp81eCOYLKnIMZrPlrGDwhZi3ST9J2MZNN5l+XUPb5K/t9ke7KolPt
AOp7RXwumxai9qqQIIXXKSw9vnkegsqTnCHBugZGvOcA1fiAdom+dxSHvL8W3Wz5Hg/WLoZfn1r6
OgwnY1FqwUWUEGVoITx13f4EeJhgOuYPiX5hD8MrRpiANPbsKFPr0S0hNqEq0VEbBcgYjFjdDrXQ
qCaVS7cnd3T0vXyMPEII7swCrS7YpiW+HTrY7ktCGAOtscIKLBS3tprtu6xi9z3lXjmYb30cXuQx
Bv4hdzelhGOUVwipo30OSJ5O6FE1iVx1suvE7q/rrCOmwd2G5BVMoXWWZGYHQvlCXqB5aXXmSon7
h7rC7QQ05sJsxzV4lhWx257u1tvMNjdaGexcVz5pWnzZlPgFauvKTxAPJf1B8qy4wm8SY9wAOkK4
GgfPyggGBXX7IhyyU1Xlr3FXtmujkBjrjSEm8oktkesf1BiFfdyFq3ZowGr1oWE8NHZcVV4mUPv2
GFw1Se+DMWxlFrqvrHxLeWXYe9dji238kb0WRlktKE8px0nfCU/BSOuGGGpLkwWTcjmxxsQR/lCT
JFy1+TEME0br4qqbnbm6gnaC+Cq06XdDOAIaGXdovNdYzmpk8MqxaMt1h86aAN5t5vSeQ13jaVp3
F0Yd5Ch2oqGZnyaE3tjoBA464oIRhhvgrFKrvyNNJlmadahsh1lRrvnCQTaTXAXIzwvTfKqCmirG
JJqtrDbkQqE7lcp77CBUCZHEc4fM5gxB1kgsl1Itr61oWEd4dnNt8NzQ3Zk10pFUaVZwS3ZM/fYW
y+8Ueb9iYvobza2F8l+tw53M5EdkorITaF6IXutITI6vEzUm06wzLkBXvvSDyhrBTlWU/dgYGvwM
6WxsyNEIxQTmOaOzjnA+2JN/1HBC4KOgcOpULwyNR8rLFQEu16msnv0u2IMPKpei0hjOJBcA9tfs
DQbyuLhFQvsLwuOt0djPMXYPBxi/NkIUKrCEmFhDAkIsyiK7CRN1ql5/1zN/Dl84af/jVK9fojz4
B4mHsHjc13N9lnigJsX6+ldH8m34gsSDHsGyHOqJGb/yw7kOxB5Ot8r/YfzYqqD+AG6qMn3hgGdw
8ktLNUqqnw92pCTQ+hy8rwTuwsL68WBPkXdpNtwHlNTtijr6pLCVUEcKZtbQYVQfCttZYonzPX3E
we1IprE9PUxelc8WWa0hR5bthHdIy3cTVutokm8KttN4zq+pnMtG6rvRLr1Si1+MsnsLmxdlTsMW
jBc6lIOClsGp3AXfo/eSNDd0eiUaQMILLfAsSereFKELJk95SCaTqJDURpA3rR0wprOte4O2c1WL
Ymt2xTpzkCOatkLeNzGxarsC7McG0HmqK4VgSOkuYuU5S5p1mhHpkOfNk5brG51TMiCCZuKVFIW9
zPqWMYnenmJxtvVwqWNSMqVF5FUZrqu6YP6L70jgljLgrowp2gVRPJlJudRb9b7F8VqwnexClGRN
7fVD+FFm/toviq2ijYweYq8bh/U0yIPD2rFVrD3N2Qow6ILPyEPZyZto6G6MlkSk3D7MutyA0JsS
f9YCuvxVoma7yfxwDBP1PTzFpEaA0ZBNBwh5lai8t1UQEtxNhIjpbHMn3+j5/PCMCTPZRoAXrhXb
eW/kp/1pX7bRXkz41UJzOGLRXUNXplQ1OcosxuFNdttr1pbckRXv+BY0JdKzMZBeNcQ16Lz4SqP+
XoBvWfWZuVd65Un09ewFK+77xsRiQNJPUmwc9oTkhz82QRgtoio68o3YOfPo3iELyGzqY4eIYGBW
X5nyVDLqMUS6JewF1mqGwjE9geD3AJZvI8SXXoSKLkiLDbRdfkJu7dDlPCd1xtKhJ4Wyc7OrqpDh
urfcrWIE7/kAW0FPcdX0/U0eFHt7ADU+CulJ2zmrdbap6VBN7GIsgDboqg//z96ZLLeNZFH0i1CB
GYktZ1IkNcuSNghNxgwkZiS+vg/kcpfbVV0R3nvRiy6HZFsmEi/vu/fcSptehjDaRhIX0Oh/cfrm
tUrZZ+Iz9oV2isL6KiddI0c61cwqOHliogr+bRT28+CCpokj+mHcDXwxAJDwI42B8FJbHD2r2Gr9
iefxBvfTqm3r01SO5K/6nc23qczsZv5r2vmw6bnrRnSze3m5db3wLcnCfdOOKzeLbyzVMlZ4q8HA
e1xYQIzMGBoQP0Mrem+S7K4R/m7A1In+j7kC97OSzUnvMwIaigB1iO9skQakQIgV7Qj1ABX2bBrb
avWWSvu69zxBqo8WIXyN1Cp7OZSc8NoG47Ugn1UuuyrdZHxoZchbzKQ8XoveAyLvACLMD6KNgL66
u6YSuwSSDx+ucaGX/WMxwUpPJ17rMiHlBoAoS9WyTV+G4D0y3gZXvwR9uTH0u96aq7K6dRjyOsto
/Jq575amH8zYXoT0p6aNfaNqPjCC37SO/WWgG692f9cFGa9pp1k2DpCKSK7G6pWuiiVsdppD8S4p
7Sh9VhVDct1pPDMN/ddV3eIJk3jc1NpVLlyJYamF080w6DtXaBsh+0UHMkkO1i19REs498uSegen
HZZxXN5TMrTnD3IoOWlsknVziHsaeDRT/VaypYpJnc2dWnWTELuzss0MsuorXEq5YqdsAiVxqZ/t
y/xURdHZp8K0IbvM6tud/BVx9bWeQhAmQLnIRou+NPe6rz9UF61byzwB71qOOstop7+YgaLC0taj
76+pzl35I+k0Gr6cOf0C7urWB5I/I41j/PqrCH5+UaVUKeXWG1SDJVavBWLQMtWM9zgiFziYXxyy
oB55GxtbPB77B8TsM0aJS13ht9JJ22j2PiZDaHrNazjRnBOKZF3irdd1Rho2YRvh2Ws8DqeoFJt8
eCxRtdukO3uhs7aoFGoChOsiWFp5AIQUNGzr3nG9eC1Gb+93/SpWySZAMyoi8l9T2m2mjLEJA3/U
pO96qj3oVLQRuQyW4WhfBFOy0azyKkycfYohNh/r08Afd6KkgAQ7kdhpG1vJxnaTO+XlK6H4K6jp
spn6zRDoSGwhGVqNXWRVXMyfNlV4m6AoHmzpHI1Isg+Mb3HZgu5P7oLSuOvJGtiR+8UEUYkrg+W/
SOesO/HZOYSu0pv5cxZnxYWC7QXz6m3+dWIpx4b4ZN71O2yGO5GhgSM5CX9+LcYmKMYneiCxEtK7
BM5gruzKI7zGWz1y91VCE0BJFROCd6abX7KWCD4PcZi0wzu3kUOqt+9d7V74Ily5qXeNx2E5US05
/9b+UO/LwLoAO1mGrDf4AbgGxsPYOc7NUirvznnMGjbxNkN70qLIxUuugQsMvvTaQNOSE8T3ntY+
cEru2CFfJ32wKtNS8frHxEXjfcXepQ3yJ9N0Vg0ENlz2xTZQ7lVJ+D/oHhOyIp2kc8u98mPeSvSX
aVzVZJNuLB9aBp88cr8zXeMqnVpKDKxHTcImCPNnN62vev/CTl32uXWjVkM1Mwct6vu0Lz1GkGEq
uDX5G8AHhMroF1w0lvl1gEWcEhN1aYmSBErz2F1XzUdcUoQZUt47IPylw2NFg40feTey7ldTPhzi
AHuODI8hHzBaa6/cIHnIur1AiS3jp9iv9iRY9HB67MLpqcvMqyaxj06FidSpW7W0Waf8nrY/p+1Z
TPv/0/bxg27sv20FaA34a9SmFn32Uv/TntP7gwHccXxh8FQx8DIF/6Ud/o/r48dFp/MHwiGYOERH
g29NbcEv+Nc+bwE/aSgAOmxe+uibiJse1rsfNZQ0ihwn6l21z0VF2YSVr/vgxMMRLtrBL+9a171G
YVkPTUicH3HbGNpi6ccNHjfD2sJEDbZFM6mK7ZS6F/BaCH6Cfg1zcVvp8LGHtOsfS8s7h8OwHVwH
kBbWgSwC5pcnfJzxFay9GMOoXnk78IgXw3DAZnYGHH7NeHK0W0URIaSNliej9qFnY5GmFzDheBhF
eoxEd8in7sYP2scp1146n61n3LyYmFhB7JWrEtGfwvArLBnLwVQPHqtGP2IzmXT4twdgHoJKj/xJ
xMl0zJ2jr+S5F1LfuykcA+Z1onJLZj8awq2tPvaUcE7dMiIpuyyEaawKk5lLPisLpnaer2vJy1wO
cEzSj7TGRR30zwMub+HIVePz9ggJ8eOquw5Dd2v7XwILl7Kj0aDQLPu0vKtmSmx01QF+zYc7JxGX
Kb2fCqi1VjeM0TViDZIpFTHLygtPcULok/tErXvrEPN6hpjCKmoVeem6KjlBEqZHjSCsBsISyms5
mo+Vb69rED3UXMd68JBPPr320ULqY3DWh1yBjszqY8sys6qtYAH6hHRMRUrOb9JlWxEzUpO+0SJr
pXv2wVAUY2s2yC8fo16Vq2Po+h+TIgZoyuQuNbuj5XCk6+NH2ZqbQLvwIpJMNaAhcI5EdotJJ3+X
PrWds1QR/wFcylp3YAZH9VljVwzlzChu++5rfDIKn9bxYMVAsC7J6w9CrD1KTu3o3YKKSM5NJ73b
bIw8eJTC5b2illkL0d1Q667pVo0w1q6kBSGlbDz96Dp7a1sZ0S4LOmJ9zsxH0kE4y+vNGPA605o9
UyTwdXmflGrnWqDRKms7ZTtNfEnimD6Ycu322rHmN1dQFGL16IbB3ZgYa+HBJhP2UmKpTvT5jwoT
katgbx4Srl2mp1h7i01naysW/htGMIYraJs+l76E0rLAXOr5SzFR68W0Leek8hS+FikNXWzMaTYF
wRCv7cZY+sXsFNI1l//XiR1rvm5hRBMFOy92qol1TEDcik0fe3pNxC3Kyo/Mm7pbpdWPJjW25JzH
tZ30X7geW3tDQnjAywgpwroQsj07DQLPWFkvYRa02xaBzq6cVVh4tzre+26g7zbLxt3vF8o3+eZf
Xyjbuive/75nNt0f3ijOH4jnEGM8S2AInF8N3zV5fH8AXkyPzAtmQhLBP75QeMPMiRnbAq4448n+
65yBXEadOKsq7HbfIIi/8kJBw/9ZlGcbRjsOYR9/NibOzpofDHxhoQFHFQl7oqxh9gUq+9z3HIRL
ZZ1qEikWWkNIwsyAyKdn9jrsp0PcuJvKu3XC5trJ/HPIuBtIQcqxaDeuq20pt7szcixzbncbdf5q
0h98oioCMldlW5sxu3Eif+eZ5C306tRLemhH8iYwEgDrrk2rXNacWLWq1yIaLmIndtGhQ/febyVd
vFVvewepQ5oVSb5yx3iTagNwkAJZX6LPSsjbFbniKrm0c2MXehsVygu9/CJsa48j7szigNMksZde
zrsRophkXTa15YG78h5UDkAv4Ngi2Di1faPPy3DiRNRgrfuc/oVK27lFvcK5eLa6OFwYnXPPDmHv
pclSa69rbpWeOZPHOGokPYPGzRhh0qE1hp/wUujJnkhJc4Xdp6WWtdmNvf8lImLYTfsk3pdacu1O
ql0VnfsSNOX9ZBub3mq+OlPqrtHzdgIs5BGIxmMs5dfCV1QXlO0lb7pxbeXW11JG8NQK97q2hrnb
ObxKVXPvNlwKslI7iq4iXUPfNNhZC9f6iNE7GVFFBDTvHGtO4E9UCrGKumvyQdyRhcWAbWj2hylp
X4gU967iI3N7rrfBZFzj0d5NA5yTcWni9w5c70JOasfocheJhvKsZthLe1zKUeAaRL1I7ms87I0H
UyvBQ7RBWSsoWmTK9js0MlYiXfiWZ+amInNE0cfd6FMcZCMQTIbaIkc9FiSfQAhXM05LZ8yvh20/
Rg6VXp6/UMmQbpJsys51E4/XOnFZ5G+xrXXe146HX547IXlbfdqQM0YAyLvyjXaRfQGST+n2DQf7
OQTVN2iXreWfSt7W3LHLrQnPTx/tJ3Sce4xVDx4OAOnYhHAaQEBeVjib0GejVFvxfR5Gd4YW9pve
NYpNGBobvVF3/IHyBRcQspvExxaFWyRcB8rqVq991klVEJ3jVMS/ndx/rktZL/7/UX/3kr9mH/9k
auTL/tLV58iJIOqIUfqbeP79bLb+YBeKzQcKmPl5cP91NuN3tGc13jJNH7uhzTf8Hp2cdXWOa476
78DJXzibLedvHqD59AfuwGMNksyd3yo/ns1ZiR9ndPx4P5nw9u1kh5r/ElN23MybzsDrHp0yeohK
igIERIRWu249IMrTi6Iivp4L/kzqnu1o09COs1B2vHIa4yGqg20okyOryF2ViIdIp6RclrWETDVs
ug790wg2VHVtMxO3opAbv0eLwaNGuaFSwzIz9U1DPIKfhbfI/fZaAgMinHxwPADbojvrMf2pCIA8
qDXol5JeQ/T+4diM5VkrG9aHybFJtJouFPr6IIq547BrfWg0UGhyKqJaD1T1mMN+7ncsiDdmBUMB
rsLQwIlEPLVNjZGK+urAWocOqkwKAbDW6LMIYOUieCOo23z9LFD384sIDHCXm9il8O6k5UVNEYHT
e5wxOQXuQ7iSbvA0f3N3SgHriH4XGGgAKfUBPY3fDSOsSduXiQ2JhmtMkLipHb4dwTXaG/azbFqE
NFz7cttJeqeLaNOnMLvY5kX6uK6TecCcrMMEUcEpzMe8hmAVGPnKMcZzCw9sQlhJ4re53t2jLCsR
3a6v7bs+lkvHJqWj8UqMKDocgl00VGv+Ge7TsvySGfup1m5s6tNMtZwa/VJV7SZ0ZoJiwhY1sGiv
BaPDXWEZjI4GXokIrpcvByACWhA8xFF2Y8YUoKv6NOtL4Jy8FXP/QchhEzv6NnCcD7P1W7Q8/4GK
Nod0vHlKIChIiPgRZtLRZ+HCEFos4+EwmnRkYyBGKEVVQlLyOGMDnctBqG9DrPS2D0jc1Np41XjD
fZfOGhIarnJWvqL9Q6YbAwN5K+Uh1F5Dnb5zqJnL2G2x4saHkuqhAHZI6gdAKjMMM2zmDcbwPOvP
VjYeMdAw2dPdbmPxJSWzQoGmXKO/qpvyrDqgQ0G66sr6lLf6ttOLh9zzoPXoHje4JF1UY3WaVT0L
OddJeKJChPTZ/eu069LEL4MuPgtdIepsJ4xlaxXjosTROUuAfiqgH/vPeUjFcDBshoqu3yF5Eyjv
MXeCASW+JIWs+m4X68kNWtzJVN1Oi3nqUPBh9a8YI6lMPgn0fQOd3278UxLRllaO1w6LAMFCwJDN
JpBVvChDPi/JRo3y1oauZHrAUhDe2kheyYQlgOx2EIpep0nnA2RMm9GHdpRZd7XUjwTjtjabioqN
hUh4iXn0j+jtWswrjanPDzU7Ds/PtklPUtOLg7ehFUAA+GAnfnrdFI5c6lrMLk321zETl1GY1Dgx
T0F5QLgj0En9+3r+q9qDZNWS4DbIQXnaO4edjCjSNciPS5DdmEHc1RB1PEyg8UD248P2rujFOtES
87meO0Va8VDzbUOLUdS2Lsw2f/jcEtAc+oTkdoitGtsf7uQswUidDIcgNdQlRV7EawMLd26uimcr
7L8EPf8ailMSvc4eX8IuvgmEPCoJKdVI2S5EcJ9EFE9rhe1SLXKL9oSepWbeC3UHdyJfBy6rsipI
8X4bapfRkLLyJo1iGV1PVyI0yqVjxvusch9+37A+b1jev9qedi8D+J5/EO3mL/v+Hjfn6mO8dLzG
YbSY80Xqr/c4vUxzLgnDnfkZH/2vaOfS5m4zS1BZMlMOfkQgYImyqV2fP270r/9iOoH81c93LPbj
rMI8B6on9SPzxPDje7xyUtQ0PYj3GLAM/CfFlWrluey9ZBlRNgRh3bkJkGEWhjOIjZGqd2kEtxkU
Qx3YeLno0nG4CfSGNs3xoZy6vV2TGW3YHGaGflk67tEE28kgL/orx4iPWJ0oEQrD58RJ935JOCl2
2lf8TeKOTCQp0QbvfwGTBdHjnHM5XOnJdGLDjIjAsmsREDugwK15NXT7hLv2RcZOyZqqvHNlqS9D
CGYPFkD4k1VUaNSG4+H2wazjeQVJM9G9DwUL1Br6O9Xl7h1MFtyEygCc3CmVrTLH3dld8ToNfQ8/
3rrzKXta0o7B8kkT7qKm+HyReF217+nHvFfoZ5rhyq8RP2UuUoB8SvuFizWuFTIYheF0K3raPIJZ
hX01dvRk1Gk2wZBbZhOUEzYQz3j0z3qVr6eenHvm2igkAxSrLvcu9MEuF37D/erVkBOHVJzPiVxR
OCPCUzCogxNNCYiHqLqohatfRF2XL4k5PY1jDH46cBa0qfabvIEGY6Y9PSk+zUedQpzdZKpbs7/E
aAYlImYrx+xv3nghO4G8u4JXjMvHxVmclv6wbE3v7FDyvkrC7KqqrAPU/HcRJWfum6/4hFLQkcZz
WIttnIOTMNrxIcshutLIR1RUD5+jTAeGNW48cJWShOy6H72LKGtfZSKPfUERFPi8AXyhYa9tt0lO
8Wgat2NTgJGK/GKP9+CacA0Qn3lfi6dDHhLWuPqYFkcVELsqen+XzPveSTjmsbZCZzclE8bVyv/i
TmML3KreQ/sslmYqmC7BKGwUof6l8PtHszYuw5QViB0ll1nVvGrAjy/CzL0h8PUFTogClFDLtdKZ
MdU8VeRT9GxVqKOMHCY3WLZC4RdjnkbyyPqIGE9EY74bmlT7biLQzDATagw1rNwyCm+3PsuTJrX0
Aw2yIA5HBoW+V5eGBOWn5HBvWPwvp91k8jfdPG4N7c5l/IphHhW1uLCZzkyFY30e10aflwRL5IOf
z4UCjX1V+9XDxDT5+6D/JqWRlfjXC1ucteU/3dj4uu8nPRkL7mMOliWO1NmL/ddJj86GTdXjPzK8
gLv5wQnFLzmYnNjBuCap9B9LpviGwoQ64qHRfa51fmU9w1Xv55Pe0nWM/vhsIehgvPrpxualUecM
plnsa6sjfMqhxo6B1g1rJD0BGtUKYvdxSqr7kRV+KYbLILf2kxjK1zrzIH4FlrEjxganGPf4Li0R
tyaD+qkm3RZl/CLsxl4LhnhoaW2XX3gBiavWY5YstEPDEqTFZhC6j+lUW4fMlq8O0Q6cV1nORMJv
3zW0oEYE3rF2ftBAFK9VYyZbV5IBC9JMbWKJl7WRCWc8dhHSX40BC67R02U+EbDwdC4AURoluBRn
/pPVpmDG9IZ0KHrfymntbJVk2luUIOYHnR8doeIB5onktPUHjyQUEgrLd43Yfhi8TrGJLO6Ehb4K
u9FaeZX74rYtjUNNvARp1u9zS2R0w0Pe7WyfNZRmrBthFstOABBo2MWQlH8cwvLcKL+FDNBf1GHw
EqY86V2dgWW14A1m667Uxb4N+m2XcJJknFgaro+VNrAABkYYafYFBd2j9loneuSsEl8PdzqxEDYn
Aatt2eV40WptU0sBCCWWWNa0oqR3JT11ZkWFM2FW0s9Jes6FZczQvJpcHRQGQRMf4r6AKNtKoDOh
T1cVeycQfin2qNhIN/VgVou6mi5Ey0+jcrtdZzocwfm0s3U1nYpYPgFfPcfKYWGTa9Nv5+WfAhFj
4L+dN8UbtHiOlp9Tr3zZ9+OGTjvOi/+CsH4sHUEg8qiUx84+47Nm1/z3ZfA8V9JpBxrUc/9Wlgwf
ERro7JXkyxF0fkEfYhz9+bSx5+Zl5CYEIm7Vn+H8H7T7UY/1dNRUysItplaASq7ubjCxtwRJc6pw
X0G7K1b4QP2rWT3p9H43280gPqtJ4j2fxFVoO+uujteW1V54bgdb0oAgPsp0WiUMCJ3p7os0hbEs
ARHlsGzVTBOmmGNY6eyc0Hs3WfI4NXHNIJa9Z0wfWWXeFjBHE0dd22Z+ycXvOH+dSGNynPLdZG4Z
WAKWsIyWHjd/vYKOZD3DsriiMJfSoBCiNovMIH1SXvuaFw+W5u34Ub/XYlrUg7ey0KKjYFw0RCrt
DKZyqm4ss8On6TZrvBPDsNObj1yot6BtzjltpYumsHeTd89q+6F3zR2Y/ass9sFtPo2cLIUOrrvm
KeWZ1YzoMoSwidYdKMKljjy6+AehUq9o7DvljHSeUYxiabEwv5Cfw56pFKadZuBB7vpNVJgbs29f
BwZEv8tWlZNftKj+2MyYHwN/JsgbK7+gtBJ7F5r7CMi4K77ahrYN54kT5P+zFU0jJZv6IaduoxgO
okuitacaCGS4OE1FKeoQ4UFBfIte/doEE5bDCh1LJlAuIyM77+CiwdS91eMuJOdDqbW+dvHPzLdb
jU6oOh3VtHbTRr+iI0vt9FyBLVbFIHQ6mDV2rm2pmnZGifo7cOvaTWT25cEslPHaNnrGjwQ8dtXl
V6NjshQWmou+LwNc9nJ2uRVi1U/TqdHLTdskezFFT/B31hjJUA19oI6WtnSry7IdXjxg223QXOGh
PXa2A/+Yy4kDkcd5rXHfCWhmEjyj6eL8s/q7XNqvlu+jC2ETHfHv6b17oyEGBYiCdNrrh/lfrDHc
vaZFFwaU9g4noIzuc24/Pf7A0HjrMQuaz/PUqWS1M1ChQpxti67nW4aEUTwt2oWz5bCyt78nvM8J
T3Cx/f8n7jHmxM3+YcCbv+z7iYu4zjDm2xQ6Ia1zWfxrwHM5jF0oSp6DPefzUv7fIxeTDWgV9pSu
/a2G4y9JngGPoxggC0e1wAf/S1Z3fDs/H7nICTTgUb5L9pd586d1aZ+rOpWWbPa5Ywd4QIHYgTZ1
huG+/4x2i1BOa9+oa46P9C2vnITAiMLVkNKHwIOzH6DALkHhFcvJioOFX00nq3MvB6t5Z0/PnSdL
6WXOplu/b4tVJH25dsvhrInuXovsC3DWVJENzrTwRhEtTbqKFj1Iv5eiG9/rzKzXlVtdZZZLVwZG
j0agg/rjiA+gNVZ6qF0ro7zITOtqsqlKCxHOtGA4TSGLzKBzrtrIuhVevqXRc9+gztIpnLQLN0uP
04jFhrp4NlR3gxoeiWB6mNabV6wKrzYavQiCzeSCmB2G7K6jTiJoaxa8mIaolO+xWuf58FDZgQQ0
T3h/lbjCX4yuc0b0vbWrYU3Alx9dQyVz4dn3YRk+OJO8bkrvrdHgN9Tj4HBKVoAIGfVypqV13FOQ
0WbtQ5kjhQTdnRqybTRi3TOkfW477mYkGmfsADvZNPzawiktF5M+Glvbzt+axMM1ZDanPKaHdXac
+xIxvYoARxsW4NPMTuXR0tROmmJjJ52ODV2mMVfaMGWlKcO8wAKYZfLSsKYvYqJtRbi9tBGyGRJh
2qaVdfx9dnw7O5ig/uXseBnqj+Lt4+/j2hxG+X54QGaiLxiwiMtV8H/3eR4Ud6Q89s70P31rJ/4+
r823Qw+qCfHITyGQKev7Pm8+PLDsCeIzrjVfKn9lXpsh8j9592yC/CR1+JYcY+YcDP5hXAPLadGG
4vT7VDhk1MaG0ms9lrw1raq71QXeMEO3HhrbsvdsGMqV1w/cjNAEF+FY1wfayt+bUQHstN6EkT8p
ZjhGwIout3YLheMVGHxEMITXbVG0W8Drl4bXnY0IznujGclimsxuUSnPggg5HbpyoGakuHLcaVXm
2Ytd9feCZDFO/Tast72e3VKyZi5aPb1ohwgke5i49Zpzz9kNKKsfaLH2ugLQvrR8usnRYV5E4IA7
h3W0zcPcfaSiklyH5Xi3AX2YOy8zx2olzFC8+Dh279KWi06UjOWdqOZZKNFD1mSjdxi8sH7W4r7P
n7IpJBcQQC42DQyHxs5N+vbSJTzYIrDBe+o5G+sTt+Er7ppXILK9pep0fBm1azRr0tU3TidpETef
h06DwVpdtpjuDIeS8wxIESsauh/aqZPrvoeUN0LEg0rKFjSEA4XGmAmd01zPigMbi4+g8fzz70f6
85Gezan//5HevaihLN///kTPX/b9iSavj2fWhtWDFepbOPm7su//AUaSWDKCEMm4/0m+ASsifWx9
PwZ+VPZnO643u53+PAh+qfcRbuTfHmkW88DPoL7xVyZa/b+PdNPA2PXjikByIsoXvN50u8VeMxKA
7yvdfOiV9xxV7dGtsl2rdJpQyhWXNhb64sJiMQs47LYPSx4ygmItfeALMr8fldTXMXD2IZaQcjve
WaJGp1x4psRvWYRe/FzOHS0jpSCZm1DYR4NToIl3W/Pg4I8AB0FTWFIDUdsfVNhvjVF7SQb7tiLG
0PFu11BTNz5EWk+rudXFxlKZ9ZfQ7U4OgQ7FwAwlh14gdtz5sG57dVUCv0HshmGW19SYTDQA5DvD
rm645q4lVToJlTpgnp863VprQiGoiK0RpPt4SDGDZXs/oit9MQZlvQc5gKkg9002Fs6L1Lmx2iPX
jSwVJONYeC67SVdbZ8QPLGfuPibgc6mKmAV+W7MtLyJjpaAXBVyIqH4tIvtLDlExxC+ZquCqy/st
pjFiTM46ppKsb7yzK0llS8d9Qy1SuDrpyE7cnhgEV6ZcMYNlFwLHUTs1bFjqV2pw1yDtviaD/jHp
5pvWO1vl4dPpbHUq0+EiKiEA11kSiG1ndHa7GRM3+KKlN2HcxnDojIyF6e+D4ttBwZvyXw4KoIw4
Z//hoODLvh8U+PZ1Y46hgiib7wZsB78fFPj2Z4LOn//9B6EG/6XPW92D+vGJPuCu8f3F77BRZGuI
Zd/+05r5C0KNgcn/5zc/FDSYJFTX6vAPfj4mAl+HE+g2+j5yBzCnXmqstLzGgF6RAjOnW9tO7syi
fgwVouinp7puk2XWecE69jAi9potkUFpjNYcKKK1zhZR76oFfhKMasNtM7u8+7quOFxwf8vZBy7Z
jQm/q49C6SFxeEwR0KoeNMCHBT6Z15o2JzweFJPlzfhV1t1JufFtkPThus1QImuWiaWn437DC48n
hjIAJSnP8xVNGXV1Qb8zNxqzxvBssTqPg5qwgOMo7jslyNSxfhl4LndOZU7wC4e3KsT35+YW3bbS
i0OCwpKU06YcwnOXh92OHSBIPyvNV32qPRvA/gTQv3Km/43UilafQEAfNGBjDVf99FQRSliVoAP7
T4hgM5sDhLrUMVHWCjgkV7hVl6krv8YMZKXctYJG35Y95XNFArPHGSNe8fhJg2JIFxSBRCDiCLE5
nrt1S0tfJDWnXRoV2HnSp8wjZhegB2GCNx9FGZ6kktelBAQWxjDboci9eaq8NsNk6Uv3FEjY7Uby
mFXg0ftALNRc3au3j7qbn21be3LLLOKsGz9qXdCDpbvHbEgPQTvufJXfNJLor504J9efrh3Nkwb5
XLNxz4arfekCcaFaIBWshAkYV+9aUVM6osyV2/hnK1a0i4cUeSBjhP42xXKDs0vcO3zicBbjlGIR
CdO4OBidSc22Mp5yx8L9FWcEw3DGV0PuLaSl0mVmVd5G84vfkvM3ydn7VwFkV3bNP2645i/76yBz
6CAlKTTbvy3/xw2Xx66KEcRF9aVr5POM+36HQTYB4jAbxdmOfZJa/nuUAdDm2OHuYwBL5/QRv3KH
4b7x96MMG4XFHwFPInaLnzZcjeVHbitHc987r1PdUHzp+OCvaSKJDr2RG/R6xssyDPdZSTEKYgU6
xbKc6aJmSTmn6ebHEeionYivI/k3NbjVIYwN8RHlTnDJAk/X8VvX060IRPLYJ9HMscj3qjbwLBi9
vHC6wTpCMaREIMjMXQZbYI9iqfZ1MulHQkraunCT7iGPJnGh571LPLFxDg5UR91wl7hHDoX8wJX0
3BWyvtBIS2mJ+ZQW9UuTOw6ARPsRbfERU/nB9Ul/WNiQRCbXdSBoN7YdfRNhKTjUvUl43YPNj0Fh
WZfG4wAWmyTWWnbJUZTZ0daTO2vybWK4plFiV7d1tkH8Pe+S0k83rdEXl8DvzYU9MKzoCtgTjXoa
JTkovpnT+6tSlt7aIzmzqWFdgTszwdH0abd1p5yxaPSGhVNMdFUl2KfiO6lj/Rbe3gnjTe5fNl67
UI4Lh0Ac6rFYlvwjOO4tStSyDOolL44NFbLbpu3XvweVb4MKI8K/DCpdLiMC080/jCp84Q9POMZh
LEcOioPHw/TXqCL+QFf0dPpX/hxXftwqoXp6jk7wg19mivlrVCHAwcTskk38RDv90vNt/8PzDaTf
na9VBjqJN++cfhApFG7ETvWpuW/y+tbjBbrqVR9ieeX9WKXZAzmyR3iV+2hkKmh0i5m/DYmxunwq
zS7VLwx9qAwOhek69N0TjEE2P7zRAtzGlGEgYtj3vh3yzbzS2Vi8Cce4O7AXebQrf6e7EJE5FwFz
+uPZ4nPdT9V1ltVvAw/AIqxYQoPcu27C+KTxIvbnN/IY80cZeEk3XnmO57d2DCplgQ11685vdFNg
lEnkSp9IEkw8LLO/5WBFpDrc0AXKnh/a7CZLgPiF2TAtKlNcUrYOaIcxIh0TEGrqcirG09jZ50Ze
j3R8VnMNF2bJaAvo7KnEd9yKaZcBPnbxryYTrISRSDH7Y7buoXGBKLgvB8P7MD4BytonTNkotZdg
TK/4md5g8SL4yIOrOhypjdPdeZ/P+FRZ2UszP/0eXADqUzEh32mSyGXolgFgDcveBKry6Mso8wLk
xeeBY3qtdrBKWgQmV1orGZCcdBP0kaYfuHWFE3GNIBrPaqTHT0ls2DWi8kLGI7AWM80OSZv6pEGn
vrgzhjq/diMhlm6N2blzc2Np1gXXwpiWFiOJaaS2B7VnGA0ITspOXzSsRxeGX09Hn7K0t6SS2YVn
TNNzlZgWvmIterUSMtUFnrJFq6BP2WHPLTfpjtma5SOBD7IUThzemF01LXKPP1tQ+e3+9zn1eU7N
tRb//5w6fHz9+oHh+T/sndeS3Ea6dd9l7qEf3kScORcFlK/qrmpL9g2i2WwmTMJ7PP2/QIojUtIo
ju4VMxMaUiy2K2R+Zu+1/6SlWl74/ZyCOrSg5H7VzHwFw31vqaAOUT7r0H6+jUU5JH6rRCg1kNTA
SjQ8kFw/TFMZyzDI+TXig/Ll70VfahyhP49TcUdYrsp2B4MEE53fUYcIv4lT2fTxEhG56O3SgwlX
JCGQOEysqxElaP6J91XCiirEykIbSQf8LXtYe/GAHBGp8HTuLUY1eRMM5FTAsltFLCdLSVbTWIcf
sYCAXCezrZUJuKHeusfPcEgr5aCMLde09yhdJwlcj2iKJReSEERswKp25xTYfBWC/dxp2nrqRP53
9EEOIwLu4YPTKDs1NXAIjJlP7yH8Senu9br8UnnpXaUQ4G4p2yLElj1lt8IJfZX4zLkegroUYEs6
B4PsTO4GC4f6mi0KZHXRIluLKjmDmVIuOuV8USzPi3YZBXQwf5Uzu4ozredF4zya/G9RPWd5cYqQ
QcN2fO2QRXvIo5X+bW7GZ8IsXzrIGuvsq5Da0dDv2XKucB7b2EoavfJtcD4NWB+zsHYWmJ904f30
gH8yAEA8upsWMbvezsDSPHGYyuKwIBwIsf88gBBC0bjpyORamcCFCiBDDbChiuCragg/qmXeEAHA
p24pn4o8pEt1ryWwnTQ0fVQZh2QgCxRDYooEyG+z/p6MsO1CylFtjvwGk0AiqqCFYTQJsR1mMtLT
9g7N6a7So2AYUNuiexD4JhT8vRV4paJM31twSy0h3f0IEI1+uk6mpzQeHkcxDr4KrGkE2mQaoKWI
XMml2NidDdUJ65oiItJaLhPQJ7nQn3IwUIaWrwZgFSZ4KB1MFGFKH7Ov3CgAUsbwMtpQq/oKUJb7
0UhqLlTQ3dE0YS9GryHrfFOBpSrBUwkwVc7Cq2oAVxkArJKFZMUh/Tw0aFgV+35abHZ95F1T4FfV
VwoWOCyPD6Aj3tU7ZtvZXAYOQF789hYYrQqclpVPjPBJzQQnoILaUrjJak8NEhBcKiguCyQX9NAH
qXr7qlbXjpW99Kw8nYXhBZj4OW/VC7GYFy1Fb0qW26k0XN72OKITuXPiYSvHcGNMFiCiHsiWeDKt
4gFR5psFD2rttfZtr6onJn0MOFTrNkEX14H9Kow+6NHGJaJ49HK2oVyNALj5XWV0t31HAHxf3tdl
HpFmbWL/xrzi6rejlpxaXI5KdBiTcJ+AuWFEeykrpLhLUldk9n5NpmREcnON0yGf942ab+oiWznW
rmnxlEhnwHOD0NUrZPql9dZLJERshGTeftBZjWat44tsV4+4UxWP54BISNZLiJABCnlbh0B3q9Dg
JmTnmPTvLqzX0vH2SoSgTi1hNTg7IiD9mDirns1OPtU0Bp7vOU/GWK5l/5JokIwR0ol2CZNETwuw
yWasa5IBl+zQd/hOPQVNPmzGajrrrH27PHCSyI8QTaSZiibO2tpQEBO7Y8+pbUtLB81irujbNkD5
YRKhGU663UQIvafWezlUGwj6REoiOAHxtTySM6GmzM58O5nXei6e5KKPqAiOUB0mr+CXnHw1kb6T
EcoWxkQRjW4w1OWTYvdEpX2Zprc6cvZKt3xUHOsJn6t5cBTEek4CkXoLcBNfR/eFaL6iu2kBDqTq
q+Gh1m6UTWOe+XmTqE50pVnd16xh0qjdpYiIiOP18xqaZ5KSx8s5XiqvlYPbjUyghKS5EEW1bHu/
8mRg8Z6wgDVVTXyXavGd2hDdXShsrauNGWprCco/hi3TliIgz84XRrcZZv3WcMRtr0RErEV70RPc
Luyg05Utn9JNPDCAMsM7L2puazOGYtOlyJ/bm7SGs9B/KbTyJsnTTdxyIIfNLYoVnQnRAr5Attzl
AlepuvunjPlWxtAa/UUZU0T5nxcxvOx7EaP9YrM3gkr4Tfn7o55E/4UlEOIQE+0vO5ylp/qtiOF5
YNKAavgrcZEhx/d2C2sIqj5bxRliL9nef0tPggz5D0UMMBcivDGn0PqxgP653bJ7kdRCZuFuDvGf
1V5472jJNbaGy0SiQAU0QtMhbOR3bctBrr6kg+CCiFD6WUBDssDQG0Jpy01NkqxwqxfZWQ9NlH2A
13cz9MNNPObUJYV+nBS5VdPwnFoZXgHidcbl6bCNF0cbVkYMCGowsbobUDH0oTyUjXWzoF/tEQpi
MREgrPZ38Yy+tvQeB2iIrLjKiefJinC+T/cKn8cS9xKq6UEXVmCW3bFpuos5KHfLtLhUxE7qEr1z
dyE8fBVho7SR2or2dcT4p9jpSz25AF2MtXRzvyahLUHcMXp3RtiyUEbyrwvyFdW9OXpvvcv1mbl7
JfRevC7ZSYsTL/zQJJNfdypLnfl2FNbdaPXXwRvI+9FXpHlsmZHuy1j4Cj7urrc/Fo48hBGu9Lix
XqZhCuLxkyCvccSF0Djquh3mj66Yj2pqBq2s18IgytzhECz1j62nbS2l3hVkn5k4H6cx9FFWrxNN
35pJ7XclW2qh7AZ9PEZkUcaWCGZQOo4CBEG/NW1/0cXFS2ih5HcFM+BB8Qf4rk4CpFETW00Z+Jl0
e+E9p4pYW7G6ymtrm1ZchBVSStDIQzb7suTmYQuVVMqCS2B+Za8G19inavegdtOqn6kC5iKoCunL
Sn3EW+/XqnocC/UsSLVoWueJ6LQTyG++sH4P0nfXJyRhpNZDnUe7VNZNEKbisUWEXpXjBW8SKQIu
7LxpM5vvMZgb4AhcnLkXjG0JNi/ZRXBk8fPAa0svQ0fOHsnlGFD91izXHlgzJM+Kp/hxgfqUqHAk
5KuYmYALWKjO652B7IDg0U274OZs93M3dbdqEd82tXNKY1JWWCpuDGd8t9rkodTNuyhzd3I6ksp8
A1yLuTpyzGTYzZ27rlF7pwnBelAtmVJsZsU9T0a/o2lgGyAJqzKPqpY+xIp2m/b4STmwbcPZEBN4
Gftk5qvr2w95OezcOkYFYQEU8ovOs3zqJesQmVNLdZ4B0zQORU4stixO0D1vSaaEZKrAvBCQAGKv
OAmdKO8w4mePbgNVRhBr7X1PNOrgmBCttW0PeKwxxq25LHtBFh8Ggi3ZGK0a0gFJVoDJxigmjvod
4RAbG1NqWvSbjsmoaMZXRZ+CUWYfENTfmhZ5uPaoPYPZPPbWEn1LtP00BKCgVhr3mRPvVEO+aWn4
eYwgTC4mXMw6zFdgx3XXMpPPrvOp10oI75B/MruG/2iuVb7PXPcvOvTOwhXIiZM703TPMebTxcva
TAx9uw/sl/yF2taV+dG2YQ7y68VUg9dqDdkYB3l6O/CwprRUneduEq3cRZqm+FFdAJaDOFlWd2h5
9kY2HfJquKDbDNharVMQxCzcA4MsLAOAhiwfXeU2FV1gDNUuJYXCMEvKJ9tdGwMObb0lqGXk6bVm
TMrQKsv6NcqW8YJ2wnVx8kLzoo2QS1z9XFhf6GHWI1m8yO4gyxWHyKBDCB3kZNInLewYz6lvz9V5
+W7ibw0mozq71PfxQF6p6/I9B+fHUwgY0arR8Xe7IuH7jht/NotPqp28pBq4Q0/cd/pg+It9d2m6
Qkvz+7j7ZETAR8OqOLm2uJcC+mBsH/QyP8x29GgBy9DHMQiT6tqU89OkgG+EyWhmzYNrThpqlukU
a9kds6ebubLY8g3XOn3Mau9jXjqnxiheZDE+ONJ+jBq2QDn+Vpl8Rh4vfZvPa1U3CaMbcSkz8QjU
fGP3OmZEh+k1ReU0tDdREu5sCEWJzJZQsE2Wy41scDbXD0Z66exlCZ5e28nYVFW/yTPiK1Xv5MRv
UZgHDWm/pAetBKTqFgCSm31ZVOANUWMQkXbNALu2zM4Tg7JG09e1qDjysnuGlJS94VX2cjuJZJ3n
yaGmccyMJfKyP/9TSn0rpViI//dS6pgX4x+H1i6v+V5HGb/Y1iKbcX+NCWAY830YZP6iO4vJ9luQ
+M9OCG3R4Dg22rslDZG/73sZtUQL4NNibo0c7qv59m8s2EkR+EMZReoX6FCsVxh67WXq9OPUOuKg
dppGl3sglx6SspLIOzfsGW0q8aZWOJwU1dmNY6gdi8J81hF0rnM3Y+DrjJe8zelUR435tsWMunp3
DXO8dWuXLLAhDtdaxGxnsDtlo5GHGujVFK4MBTRZT/rOqsgpxzq1qoChSpb2jVX4dpvdeRN9XMyQ
yE/zuPdj0wRDl+upr3TTNky0u2Jyr0Xd3YqGybhKKh7kBwqjPotWGXvYlekqnOm6jnWo5yYxlXhN
4A4LKsU7esnEdMu080Ap86CjruvSzKXQ6V4cxXyq61FcQmOM1jEN3qrteo7KxDV8RynTT6E5q3zu
kzhlit6vx7xodjLEq8Vlx203y2aTpaoD4iLbDNPUP7kUgaRhfohC7XNalcAP4F2fpDFycCxZ1TGh
1XUvzs2SYl3Z0g1oj+aVTt36IJe0a2Px2LqdfpATSdhuomUnmsp8k5OVXU/6geX+una9w6A75EJb
E9DuITkwZ8d2Spk60+E3S6tflPNbjxB3I2Y33Kt2D2+0YrOfOEJdYCAVOdKFt4sNaG32AAekDD/Z
NS5Qe4FpEjp+6qFr9mL+iJYh9odJwVLBV8755CvGeCggHI7Su9Md7TgPwDxFqJ1ylnPRTDBSQt4h
EFB9IBcdaN9mGPOPoRN9qOGGLqLnsgYkai1IUaZkVXNftiQR1WJAp5Goz7knPk21vWeagQfBTKOX
Lu3WIQ5BohXNhwIVBrdHLFchJCo0AdesgEpRRZ894TxkKRc/jraZxEwyzxKK+kbN3pwRDm5ZfNDq
/F5OKVT1Tv/UppXt21393oqEPWKuvFhZVu7VSm23Zj00e8OuHjKzkHip4aob+V1O3WKyD9T1NczI
R/rmCcxfcprlvDMAS6PampqjGptH6XXmRieDXFfnSyqYcIo53DajZOfiJmdTtR7VeP6ixokLx8m4
zrYcXgq9/TJZ7AaaGYgKUAb7IBoDI1HLxiXLSxpk7HSAXXiT5LZor4UMv0R6c0wN0RLoEdJRmLeh
VcZBPaavUTrOMKsSe10bdRiETExXURG+aZhzTxFRS0GmLGhiD4B7CQrQEuVdzXt+7aUQdQKGJ3NM
ajBMWb1zwLUOryk2o9U/F8m3i4ST/79fJKei+/ynewVe9f0qMcnPRT5g6mQT/C6lxvzFwhj3Xanw
41WCVkvV4TRxWXxNYaJP/u0qoRt3cItA2cOrh7v3b1wlNP0/LxVoxrnnuJdwsKMBW9ajP6w/C1Mg
pJgduWdiX/iE1KgBSsuJmXohgx++M5dvwTc/huca2tLcf/v9/ed//8syAQLiYkZ4zqf+J1yIMU1x
e9mR3JdjslNZOb73FOIcOnaEQ8/yawRAaoWnz6tZVmTmucxv80TDNgEQoJ+Le84MGsBMPtZFB9LA
s6uNXqTXXmMr6sXjfIU3SvkP12GcMJ0WVTUF8wQgW3qfjSot4LlT6rVKudOJ8DVk/5xZ9cfacoPU
7I/hIG9aixOpjk22CqHD2cSoEYnTsZNPczbSa2nEyJZHdxSHXpcHcrAJgjHb0Y89sk6c6bPrRONT
MnHUBRVthzpEGyeffdUGp9lBdDXkycuUT60OHdnUN3ZDTKXT3vWTAWcctAyRcnVKNLhSJtuoJdDY
Mi/zQhCtoRv07qMZq3t3YS/pnsjWaugdOUWuoU6UpxUe+bB7FgsaR+fcbDBE+mWcry3HeSh6YsDB
LAEOADcoCvdkFPWGgMybxoDt4qgE6+JmC+et44WbtPbulDHuT1Lv37FdrsvCPSjzOcYD3RvJe43v
O9Dw+WDl07et3r7a6iHNk5050wg7HfjsCFKrH4beQ7VkjZe92QS9GX7ywvTMj+Xcze5pLOuXGnx/
b5rByC3MRCA58Y44u266JxnsUBTRxrBtSEPNppLTIWE9tho9uZuZLXr0/kZp9owcE966bTlB37Xy
0i8U2BJjScaoq4fHtmv21mifGrfdh/aTzj/cGOocb413xTH7Ve5kL5bDKozN7a09dj2rrRY0Ye6H
ZrLO3HBn5QZY3RBWl9robNJUd95a+gyIe2x3scYGPezw6Smy+xI5XGrM5GcFWFQ+2r46On4YU88Y
zXxfecWaAHMEafZd1qcnQxUsFZxXggoZLotTbIbAiCz+CpvZTCeCfCYnYH5QwvbYoXLrVYvM+oSe
FYn41cMqpab22XSLtTWUN2IpGPQZhFcJfZUJBQT+WBTrtpGnAhyqoz3rzBmyQtsXfb+Z44bVlh5u
KViVo6bVDwUlEpGAYbifsErwE/LVMg2kV7Mf8AJzYrCWoTNIhyeyqvYW+oSic/eClO02vprDU+FE
JBFldIlk0mZd0OqDb5Y3Rl7vNTyL6STVlW0iqza8B4ge6750ArVVsB+an+FyspJw4lPL99TMmZbF
vSj9xIlA64MGUe3nXJ+vtX6TCPOurKBusCKXxgbHKLkPfFosOQVrmmJgp5nsKumd7BRMdD862r2b
o9lwjYwf3lCRVqKw5hy6+7FP/UrtNqrGoMqd2rUi6PvT7gKPi/e6cupbqmSDwYBM3zMZ7j2Z3s02
A73qrk67eYukNmgNErI49D5ULVWebd6IHljbRFoEWQu5mj6NaOGHNNqMuthGhC6S4rp1tO4KhdcJ
Wi18jjP1nHVdCgJgbE91lwh8YhSvf338/nHyamDdNlU0cSjZwCn8fNKDUsFgmw7ZPuw4dLpZnNvh
pu54kMk6IuekjJJ1rbcnStbtX3/kxRTw07Fv8oG5OkAVLYyI3yNXoUGkdYtxYD8USDum/JxP5T4u
RiD57VorGP99/Xj/76eY9ubrpfdWlFPNpKz93S//l/qR//7P8pr//JmfX/G/2/fi5jV7b37/h356
DX/vrx83eG1ff/rF+quR/tq919Pde9PJ9vs1vPzJ/+u//NWO/zCV7//+1+vnLGYK1hAJ/9Yuzejv
rPqL+/K/1yLn17c/LUV40fdShC4ULjsdKqtFaosfMmBd5vyA4bnseYM4aKF41Q/bAcoQ1aXc+LY6
+K0WsX+hemGcD70X85Nm/i17iU2R9PMbZVk1YHfVEVxChlqQJj8WI+ApJjxjGMbgGDaQNepOXqdy
dIKyrq+9FSVfpNMjaVSVfD0qoXqjNwPZjdLZt/Sko/BuzClmqpqrVWBMSYbHrKveCIAPY5ZiMzqe
KteHk6aF2nM7IMrys7jJmkB3xmxbOHPlmw7Sg9IaeKQ9wuV8dFX2LWSmG4Dm6wlzmTFFR9Ntqp3H
gswRCkw+Du182vUlsmPTFuRDNJumyDZp8sYCbz1abBY7eK9P1YiGgTKx8T2STjZQUJxdZvTTm4qC
fNgYWuEhSg4dGEjuol6UKCLmPnmc3eotTN0GvTbPS5a7TwzT1rqW3XbeDHu9jXaRzlRNeF27HRy1
/Mev9U297P1laX8uuBSKjKf7jw/i8srvzxQmzMUTBVOHOcxSwn+fE2HB5OGwWKyhVCYxiBnOD08U
WB/AGDpDXXAa/HXfq/vFEI4JQwWZ8XX05Pyd6n5JdvjdE6UxbUKC5CEiREi9lP8/lPeWm0kvnUNt
r7F+WJUlQC4JSiojE+HZ8vpPlDG3pWoenYrsHpr9E/Y/thDLzj3UqS8TrmxetCZfGRjLPKNRSRyn
OiclQ2I7lketgIJlpHiOBDAN7heWG013nXIGLWYR176aIdWLanNEZkJCfDntnKlFyqspxm7UE+0y
zARaObEa9NX8wmzWJTl+IRsrCtjIhIyTwlGeQ5mTAKUWN2mSHZrExW2dNieRmLQDfQxYzL3tYvvZ
dtHXyQr9RyPdC/5Ki/vdeHDj3t27goLFcsiNj7WjVeUYosRstFv8ErfeZFfED3XgX9ux3HQJjMig
VemiK1+UtNfsCIt4Wiuak45XALuLlPirdHtI9TJ+XOoHDC/xaui7k2hyh8Qdwb2WKvqdFVPdhRFf
s1C7z4qdOH5X4Ieow90/197XFnzJCv+ra69uolcp/+QpXa7Q16b997+g6AGpWSgLFGK01UvT/J/n
1P6FU9ylN8er/G00+5/nlPsS5A1hPBQuBKQvNdP35xQsPVBkXoboz8BO9beeUwA2f3hQ8RfY6KA1
jSsQIeLPD2pndAaCXKPbm5mqrmflTo1tdC8qYqiuJNe4JKMDETvYG226a+ZpS7JEG/U3oZdsyhBb
sYXTyG/i8LM7W+yMgVB5LqTyAYadPoDqNhH8VNcsybQvsetdNRvtHHByUIzrNO3PBYRhPW1JLySd
LAm3ZJYAUJ4ABzjoelLMgr3ca3gBZlJpc4bMg5pu43q4QKY6ZmIGOx/dNprzPFYfdS2n1+tuuA1v
emcoViXfw2C2zfBBkXl8UkgpWoRO8Bmq+34S1X6KCW0dZ7Dj5aDLjSUlrYTZLdMwI9rjC7tiftqF
GBzgl+d8aYLB17RSGuURnNHKhlEvFmy7jO5ypbyY7LkbmmgUfZcSevwQP6hiIMPkYI+fXOvJTudt
rtnkHobjuQ8JvF0reRevWiI4OC63AMu28YCmcZqMVRFBkPeAzGBWYdJmABt7tQ1oB0Ubvk1Vba/6
Sd+3rb7P2lTAwsqOw3LSEJSSVvske+oJd/9AfukGCDHMxvRFIOBT5nyjVv02HD6Zg3WnTw5GEhvX
FBYGEl/KNrq2Nns6cu3zHB9D2X22Y5AYceXH4JtV+pEufddifEwW1WQVtn5CMl5h6HtD9TZJthed
tx3bcBXFYidMgfTRqpCZaTeD2DglUWyxgnOd2XKJqFuSACKBbzlzHCiNfIWxRkrXi+Jg3y24Gnrd
EmsGLJUajKn13rNddFsKG1VhGNk0ExRanS8iCWDbVtbWLcKt7g2LMLq9Gv2ChxSA2eBLEL+2Gw1l
paTkldjyySltVgCk+YbQJD1r3utA81a9VxzNOD/Nam68ZG40PTPOiXxVPAzQAwjrvQ3jkKlEmN/X
I/lcNqhiMCO21E9O+CF3k607XhxyilmU8K0zgEPNDmCmUvLmKZ9cO+O4Jk/PyFGVlsm6sVpfhkCJ
InFcINhC6MFs8l0HhqhrMf/eOnVUlv3cxTeNZw8Qmab8qLSItPpka3bxzhmiXU5go/PV9FuvumKE
HcIGgCSyccyPjWwJm+Bx0VjjYcGR6ZoqZWskdLqNdU3APxpKfbBA+CouNJ4S3aZZ+/gQEOPJdaEV
AaAfHuLoAqipWTIocgF1nMoEMVq0MZv8kKsIxyDy5qOur7r8EnZlwKl2Rs+yKWxk8TpTm+FuLHDy
6R6EkVwPhiljdKQxquETS+ObtDtzPG3wGvsizYidtANycUlN3LiQRRxgceqDTtZRbz0OCqubSerP
pRXeld2bac1Hmo4FVmJvw24R4tnoV+vh0WJ2YtT2qWwn96jPxWkW96iZCRiCz2B16Dp0QhcR6QP7
3GgkXSRD9llZdgDCLQ9GPW47t3rAiV35smg+xW590ixAR53YorveVsPI1+b6fTsTU30njXofaweT
mOl0LM9EaIbXTtd6bz3wkP9z6X67dJkE/9Wl2/1pXcyLfrtxHXeRlAGpRXf2lU/5W2XMIAJD0Hdg
AZfd98oYzby1LDUdKG+/M/bBLYGw70L7+DoRxyn4veG+fJs2fJsBiPfi11//OIwGUvnHG5dr38Ep
Tce7SOZ+vnGFlEprN8Owb0rgQQUZn7nmcIWB0dUTJBod9HLd3veT+qUqG6BAEJzQAdtmDMHHfui0
aI3veDewEaNTbcH8TrMoV1UTOrfeaD61fAd9ZGvOmgSR+xDx5DrNzNsxxbaaV7SeVT89G4pmvBBf
fXKG6tjV3JUhZ6DaoiHFPnxrczo6nJKzOx5SDs8wURH7LOdpy8Gqj3gHiyh50zh4tdRDpaq3jxSk
oO84oCcOagD2Gsh0owd9EiEADjnbQYC5QcLhP0dJRaI8tawxAXFsEk4WpqaVSA/o4K/kd1yBv5WX
YUIuLBNzbXfFpmFCxnhQ8CDORIjqSvdgFmXPDRBxydcWjPQqrJA/e2O2LqjGME8zzROTZUJqUGGN
tPabyeFdsTuzpHoRVfISxZP3UVHdIPTSYqOWYO8aChIvVfPjTOpVI3EWdtagP+PziV5cNRbjOSYW
eKVp7Zuc2vkwMq/ccFVeGLEc09HLgEZ7ycXIo3FVU0SxdGR2O5rFUfMwZhdtYqyTRn+YY+bdY+fa
VOXJY1xO63AJMptNzz30Zfto2oSAW+NdUywxPQ3LwUGnPRKtPt1mS8CaWKLWJkHo2kz6mtKMHSuH
SCXcszUvrZJ81LjP40z0KGkKIIDDkw5mIh6cC2vIFZtrQp3ZYwitexWYPlbjWBNvwf8RjfdoyG7T
Va7jEyfx1M3zlQLgXkmafg2jd93Zsg+yJatu4uMyNLSOKT8MereFSmONzau5gGrKBVmjpsIAHMGe
QWbZe6s0zU2bNAd4rCcrsdS9XmpfynQ8wjk9IKR8KXvnNRTmtkd51UdkvPTuUxwC0SuS8yzJK7Wk
spum6rUbBLq66nlqjbskLinZys7eZsRP7PVaeYTuw2vh3dvSRICZ6fGihbwfhXrBxbEFf3NTFulu
VEiDKSoozCPKgsJIPyZT9daSPPbPef3tvOYQ/Yvz+u0c53/if1pGbN8PbJPzlduS4fA37fAPLZL5
C4ZEjeOSXATYmz8OByFHmBCGPfoge5mA/DDKoEUysU0t//n1VX/jwNaWUcrvZhlAq1wdWY7B5NJU
6e5+nGWITg1rkaF5KeXwkLtGIGsH4q256hN2b1Hkvo8NYIYWhvlxCIcex6Ay0AUYltTeefNJa6XX
aG+9snUDCBQkMA0dSVWcSRYWoxwthKo4PZZJq71tVMo2z/4gbU6xGPPMrHovnPVnlHl7FTwLg+5P
WVt+6Wr3MwJ91Z8t9YUsWz8ujZu5Vm/1rD/G2nwPH8bXc4Xc3uY81B1/wCp1tDPZrTbH8Wrq5LkY
ze7cmhVxVNqsqMkOY2eyCt043vKbBg7Bfs2ACZ0Ms/m+6Wl+nHhtL2N7K2u0LfnZ+8IOt2UBgGFA
vGYUsg74qSxxgF0A9/iEHBcu3bKmSpaFFboGAKONw5QSuzazy/KFHGyVRPX6Uzy192aR74sarHhI
6pMrXtyxH6mIe2WNGGLr0S0R0qzwahVZ81y/dVX9OCdhjUoZx0jT3bfEwiht83FUZ2J5mvTVE0RT
j5mxa2HqY68dwvcmy57EANs5i8JjWZvQft3sYoTe3iQiNx/FC4YwdztU5g2LySMpV8+WwgYWXL4k
1D7CkdHDnI4BthLPOb0yllGDzkAiHfev09yjxWk/p0W0S1J7H9n9VdHEs91VZxJUPHjF7XiuOmuZ
zprNTledTSGKk+qNNnMb04XPpYuUA1u6a24090EfzDYoJqSWuM9uSedC79m2h6wEMYuFIlvLvPvi
tqXj13xLzrCjZ9LWQJ1GDeHJpd0CzxPR4GeMkVM9v9NLwj/CKsUu77EHVPTq1mOVTBR9TqyQjeZQ
iRBItWSb7owqd4lj0wAI5MhKJcnYDl6/qTGfxq78MNjxP8LAX4e+HGt/cU4WRf3+J5MkXvT9mGRR
slgYGNyyyfoZuseQCR+5gwAYnQQ2DM7C3+pak7EuoE+OWNDFS7TVb5Mkbdl48Ptw95Y12d+pa82v
EOSftm1MpRzkJqqOtAROMp/Ej8dknsFaEBbEzryVa5XxTDBog+MDaFzFnUn+guU+VcXA4jmNYdzJ
8ShBScV4inBi4yOirDHaK8kEASwKX6uivaZ1mxZtbG8geI/GbRRxbHaG/hgS0TC0wzlLv2AJWlUI
+2fCPjoi3G2j2FuxezN27Y2bUwMzeQbFeybtiN622PR9/xCZ2baVXiBcEDa40Dw2zoSyx+OdSN/6
+Oio4YNWz/tZey5666VKGyZQzsVWCGbQ85vIToO+yQAUU6KqmOXj1E9rNN6usUNKpqAB1CZoPV6F
mSPzZVTdpri/ykgJ9DZ9LovXysYYZmWE7JS1bxC02hEmkhi3ZZNcp8LdmkMRaE4ZpJ73ltpY6HLz
FE/VQYHJ5UTd1R1Jxkjb+IMpKX2FsXPsZFW23XFyp40RgtmppWTXa6xqrpwJl0SiwMqUG132h5DY
pJzCz22cna3TqEfuW9pG22hgemwQZTtn3rpXWNirCAG0ew0v4JB/VjDJhCp+C2d6FpXk8dceKtu5
uAkzBucttE/88ANbzGuRe89WmH0yYQ6PzSESCmHc4Bxy88ZJvowAFWUP31Auw7AyPNBTu9J7Fgrx
rXo5Y/AKP0XTcJ/ZdrnSB/syuCzFQrHGSOErOExKGng3lS9C2znWEF61wrZXWuOhfNTPEXpHoPMR
WRliDqwkNfxQtOTl2gxUHN9CO7g1C1LaSnfYM26/NCUMJyGPk2qEm9ZlAMR057nQuk/szwO9P3RZ
yoRvsB6dIXyD/nq09V4eiVBW/BEgzL7t+2ZXFOrRnZHwxHMygTVyYbdVhLPbGiaY4dGJ7Q1ThZ3C
hb/q435dL3sMky6orZagGnKjZeRVGF4FC/EaYD2Ju6X3sa30I8FZ68l+gtp0LhLvbi4UmCNUC2A0
9934Yfr/7J3XctxI2m2fCBPwQN6WN2TRFZ1uEBRJwduEzaf/F6jhUbfU0xG6Poro6VDMqCiOCGR+
Zu+1S3MtW+LLAu9khP6D3sv7prH3FV8mxRNZMmaayKxxSO5d1Lo4ZcW0VWG5c5mNqND5KpMWGXl8
SE2BpbhYJmW6qg1xTnwCbHDmGuwo4WUtMemsNTwxburuJJ2VrInfTY1lqHXXbl/ysDKQ1QSB7GIF
Hg/HcbrRk3TnVhcQZwlAmLa9F24SD7lX6hIZ847bcg/YatnisvFxkNqld2XlZ7YUCxMtQhs6l5Ec
V0USHmerQmIxJgZ50dnQGBBVOskm9657zJixVixzOR2ywFrMe44mrVdRgstSOPhQWHiA9iOLONgF
drp1hvBCCKZYOndxfBX58KYK9a2tjJ2OOGGYIRcazskU3wya2fu+GIqFiai+mFBwxPU2aYOXVJjU
ONdpeu7T90FCq5phdyhSUjta1R1A4KFdyvFhZPRqw93NNOsUMwygEgTJW33QeQHJB7d9PC0SGil9
IomzbQ7+GOEFnVm+M9U37w4ULMsBwkUUm8uyYW7lW2LjwSL0zCfVqa8KNPA0eB7PcPeUxtnZAR5s
hebeAybsjmKnCuPebPJnDJSbZhR7MXtrI7kWDM2aatX11nXkf5u11m5tncakXEfVqWBAiWiHdgqf
kVhaobG1Gm+n69ouVhVbtBKZanTbB+AnGArDTx62Qe7edvDHa/3JZDqLCmnRteV1XT9MzFCNXlu1
iHk75MiTuCkYV85uYEFBWNfZJre1E/aut26EsZx7oBjdmbucK/vCTJJHO5yArKmzas1jAKI5dvJV
kOVLJoKRLrUPC3cFE2qlpepO7+LtpKwbq8a6LYv8kUHnnWXmzCCjtTbljKWTr3rSbjueydws1yLo
96ltf5W2cVUzS/HSahUZqHYcPd9gXWS60r/DIXoNYU2PebfP0vT6T38494fWjIv4t7qnCV9+7Q8/
PvVZ+NjkgDJ+m3fTVDnM9X6s0OAGo/1AXPShKrHm1u2z8GGfDcGHb8AEAjRrT/5a+OCvsBm/QRzm
lKQX/Z3+0J+lqn8vfDjmXZbtiFRg+Xg/DfSUlQyjI4cSiXf6LZPNPROpgxZohGk1OxOy1jJNarTP
yVU4Gt2q6ezj2Arco+5SK8LXfmK67BrtJqrjbUoGykJMZJWlsnsJiMWrHZNUK3YAs4eoG/Fouta+
axEkNlpy0B0dul415dzcbMcDuWegce/XrGfatFe7VJs4odPudrTpM0Qeky8cCQSk6IoWhquuw2Li
2hGJh81AZg/x2EU3XRB064k/9CKPNX61LiXquaHz+l1mBccyK8NvPaHpD6pjKzI6TGpaMiBgHzCR
8ic4GWmvPbeoB/cZZDPMYTNDvDGuNEKM7cy5nRyBExznlu/kcEvBH+S5fz1V1YN0oyvOnGOYizcf
Y9agewXBXoJcUzfQlzJAnoZ58HIQxAfTs4fVegjZB+UdJpC6Y+SoI9EEi+AuA1W7aFtFup3SQlvl
Q4Nm1uc/WeMsJrPDQuAP+vggCuqLcRq2Zt12ZFs128pkeJWN5KwO5WVue1eDj8+Fzp9Cxk62TWZ/
DSM35ycZXceBHe7dkps/HPN3ouTiRWcSeS1FPjIi819NLXYXUInMZRS2OfBI9v9IGmlFC9DLRWkj
GUBF7HZI+5VZlWsoj2wuzeGuc4fwAUVCvaud+iQsFnsUXS4RQP7OdLyn0WKe6BfIaKNoOHS+z+2Y
Mw+IIVMaSXXjpP41eXPkP8RFxK0JLRI87SFOtasgpGyeGXcrc3TObTHCc3FwHZT8tBEFMXS1HhWw
IWAbVCSmzXekdIp5yyveXIPVYi+eusrOF3oYfbMDJq6WTxCp0XbfKm0atXWuMjgHnsmzr1AmFtGX
avDulKkuGjF+RZzO/sUsJJlDQ9tVRH15VDBhO4yHP8fq92OVU/B/H6tXX+N/kORZOh/6PFX9/8zg
IJA+s/aNU4uj83NNIv4DM23OeJhxZ2jn+dSPU5UVyazqcXWHRnP+1Gc7SX/KqM4CQ+x/xyb+zqkq
fj1UGQlaAJ/hMM4hZD8dqk3Q9CI3AuS+LfAOIqjq9t6IOv0YhuxRPXUwFUYd094ljnMKDKxAgrU1
18FVVcs3PxjuPDN4ZJO5HcbqQADgQUzDpvbTXZiyj7Ne0F7AP4xXJuGrld6cIqvdmFq9LWW0N9uY
pXHX7NWk8kVRYC2t9Y1TepvAGq9xtxDX6hB34x8kaKG+t5AHDBfhYOwbAgq9rAQdABGsZUAykv5o
1QSSAzZdDRpuHV4jTVirKCuhyOC8ZZ9ISBU7Gg4vmd6HpD+Xaf9YRBG6wNGHGhCI/qY2sLuRc0zr
aQAwyCosO/vUqhS7WgSG2FKhjer3bcQ8qgtVvE30cs6pBdfuciLjucsUmVhaoC600sovrYrVDpq9
8mEWRqIm7GsfVUEcbNOqpz1uzWJH2AJ6LA1hyGrUay6gCWnG0dUHK9yZbBdIQ/zztn5/W/9VSXRF
8fhPvFJrHjV/vq8OkefMoIk0MGaCxue7ynJSeA5ZpyRhzQlZf1lpMhViGMNw3J510D+J/TBxQggj
OQBl9IxG/J0KyPpFaD37hfhKOiFZJgsqDoy/jn6QIkomoj0D6sgsDUqHGM21YMu1angJGNCodmg2
5IUcbfq3aSbScc/6DGbgEEjNfjUilywVJjyx414NGJv3qCs2nWYCRKzrA6EA14xO3sNciROXx8ov
XbGP6jR6LPJJXY9SC5+qqnWOuDZQ12lPVQd8AAXFdpzMhj3X0C+JukIoiCUtdRqcDk55N0DgOxRN
bhx6v9TPVqiKtTUG6xGH/Trw3ZrYLT3GskMjlYyXlVW/RGV0zQB42yYuyEI/uSFv9g5pv1rnlUeP
ncm7vHIvbPJhGEss/cZdc7edo56JTxQS1uoKKA15UNgrETTN7eBEzUH2XvaFiQ1GjTyfQCIq0ayG
PLp1tfg0SPEapu2hT0x3FbXtN8jTl8qoL6shfCb+ZE0tfSrsbBtbGDY8PKN9a9tLzwxBOWtPY0M0
uYk5vmCumyXeukLflfY6f/mV9PCAthfKs54zEDsEl66iSX3pep+SwqOpjRzzoVDqXdXpqS1Q99hG
zPw9PUams3c9+xxZnloNKtPWSshNqjVLVrbOMkE5sehGEFNOge3S59o3veIx0VKmcTiACb/KSdaJ
8L87fm8zw6jsZ+DKr1FuveVsro3YX4KTu7Nl9Own4XWcWckCi5efrO2mteI/y7mPobOlc63+7yrh
+r35BzHFx4c+T51ZSzxHtgD3Edzss5b48+SBoQoHHkwqeuL/Hi+fVQJiClsX6OjBFsNKniUQn1UC
5xVrNHhApEhbLmb13zp5fsX6mCZlCPhmjAWcaM5PQ2eSYXs/81MDW8d0tnW5a0c6Gcm8C/vpuvPL
rV3UaBcJ1kSexuzT3ZACBelKws7Tu1dNBdARmAZ1Ot4sU/LkA4k4yKi71sCIrGhQICR4j3qkX3id
l24NWby4rYvLV14Gfr812wlsiBVGW4WkoGszxGKtv6iN8i3spk3bzgSg2v8aVG28rAJkyn7nI3eu
Anzb1UweK00y0d3ui1AzC91ve0DCbmEhywOQYmVjf1EyrF7TdaDxYq5syc7fYSVbV3ZIpsSQZ092
hIu8Deq9K2KwrlPxLQa1V6agi2PKgK3Xa3iM+2tikrY1i6GmRXYsU4bG1DTOAmFGuumH0FvaVoaW
oVonA0JGnQFtPdPJmwFOeQ9iZmGALi9mhnk6Gc/mTDUX4M3HmXOOahUG2Yw+B4GezSz06IOKXpkg
a8yZlT6V2sma6emQEb/1WvFWzlx1BWCdjdTRBLjuJnbgHWxODsjLTR0u0szcG5VZMfON9omuPxE4
/SDiJFo0liSHe95NDpCU/EA/EBZ5I0wIh8VMMbVmnqkL2NQBcEouEedWfu1ZwChh3CBpdVD7JREA
1GSGpDYJ0jO/zQnzSer+jIUwgSodDWctF+rCsQfzNKXGeDvYObGqUZHDG8nqhdfb/p4UggLpSRZv
66iFCYQPw6afBEmk6mmqVlavexf5YFc74U39xjHDZml0U3BoCq9dd0VvLF2nCx8Dz0s3DNPUqppv
TlDe05XwGuQyIX62P4XW90LrX9UI1/ErZMn2lz0bS7MfhZb9Hx4Ddmx4KD5A7vxPn0cewgIcR+Tb
fV+z/X3c5HI8skyjCZr7qb/IEfAq6SCoPRd0NDJw7/eOPHs+0n4aN3GCErVB0zYv9H7qjHyZhUOh
G3JvM2K4Je+ORZFs7YJfAoqysnk0XnQAXGp8R5U/pWtzzM66HmNpfakjcQ3U8SLlIGn1izgVgNrz
CycKIKmza8hqplZgTxN1nyTluW30Bz8a6V4sZ6+cZ621b/jzzRXb+KXO/T6GKQhXcV0WxrVvZ+cA
6EwGqEe37V2teyf25DugWQsD2I4TDLduQoo7RMWOE9plTw12AuaRxyYFypat/HyVq6JZk/DQrscW
dJMWOc46rNjkJfw/2+VVgF0TePW9oRJn3fuhfwS6BdW+tZ+aiCH+IgqSiam0Syu0SEsk1spqMkEM
2CRhT5fyBnvtOA/nTZehTRTDLasSL/naNQ7nRtH6MEVNbUD7HCAPvWVgo8XLnirrkGkKlE8QHoM+
PBbahSf6SzIcLi2vvDBtGR5KP5dH1OL6pndhSRDwPoZnG8YX3IvdCPdLlOHjNDEI5zZjgRK9Oy7p
JJXRL23JwKTV27txrlq5Ui8n+czddpNkjNg8CBVsoTjeyuXkZC+dW+M761R9GPTwm1/B9PFJzVqF
c0ncN3ZP73Zjo4jlcl/5NYN0Kc5VQdTQpAHacJpj0h3KyloUAoDXdB9SZHctAvSyumzretPPJXg4
F+Ou0la2etMp0Jne781OrcIC6Utr7TrCo0Xs/KnF/luL0bX9Sy0G5PQfziU+81mKgf8RJvhCmkB7
Lsr+ci5xZNED2vghOWK+z3J+lGIcWRRvnEAom7y5NfssxRie+/wXWFMY28xz8N8pxT7MtH87lqgb
ueqwe/EdktQ194h/cXzhv45KSr903/ds95KOASO/32RHA/3AVXQTopba+OATBicXoG1NxIPRCIkk
0+SWR61aTiRALBE+ZctK+eF+igpWepZWLiG8qYvS7vL2pon9/m38UFnB/B+OrR+OvMX++zCLsUbF
1ds6V7a0VkbQnrWhe+y4rsnBDe8wyxPl6xXtplR9sNL0seFck19bnS+RoU7cy9QfN5MhtUMa4VrG
alCT4S6dqdqoTjbfam+s3kUiWkDJwiLrVjNf/lzM3y9mrql/efq7tnjJ/+H551Ofz7/zH94jMKFo
S2axyqwv+XEvgycnsdb6HJD8dWBpIQWHrv7/3ozPxx/SCbhg3wctaoBS/z0LMY/ur9cy7uVZYsOO
CvXhT50I1tyh4Blp9nVYWrtaGWeaDIx9oPxxCDeXJptRY0xXaW2s7Sg8kOd4YVTpfmBFPap2JZQG
bVysJLF2y8Jh4AGfb1GiCFv4yqsXnZ+mWxbpbKu9aRP35c5M8tuirlweRF2CgfKG5NEsa3Hs2jRZ
SbdrL52PZtn+aJydwkjZKyjCppJnrZZ3+txkG+46punmwn3l8LefoyhznoNUPaq5Q/fnXj39aNvz
on6U4XSRZUEG3IC738oRJau5389o/Ht7nvAwCQAKpVbEhJ1B/u5TXEnpPDXoPZqRkllC6+rn0DDQ
RNZ2uoyZNwzMHUhZ2RaN+2wxjwhi2BXZPKJgprskAmbtUQgY8xDDSJ3LhqkGbmj03Iw5VDMMfO3u
tmQCgivg1ENG6e3syWjlETTpKVFQFYd5dhKqBu6V++oxVHFR/GTqJSKkcujrN7s32Q+lTwNGD1J8
zSNmgD0r+x2A01sHL1aTRNEGJ40PWMVYJilr+MQBHGKHapvlHqCKsF3XcbFNRISPrSlvvbrYxH7N
utt8DAIkhqqEwqI8tJ5m8ShKlzFPvJKiacB0tBvdMW58uC/lXDQkXTNDHa6VbLWlRGPQ2cNpRsCn
nrVLY6OhqwvfhZ3sCdw5EccORjpz9/6Q3DCf3joT+P0qcZ4Y9SDG4Wkaque+mq15YbhrreQuss0v
RTk8o2q8kO340jh9tIhmnU0DCmVBAA/Umf5cxlR/WraLkSQxpF/rtfHUFspitZjKZWNkG+Y83rzZ
y7GcyX1Yae7OQJS6CsgqWdphXS1DNTyMERwSkhUfep3Y+FD2z0EbPxd6g/YIHM0gNs3QnqPUuLI7
tSc2MV6qerycJvem7o/DPt9AuyLzvUQAEmjiOrGtLbFZq8lxMPT62rbL4y0jRHvbONJbBKRb+AE/
tdjMHxs9ISxYBfso0Y+ZbRwqk8GjH/an2Eq1RYLZV9PSDeIbauXwruFvWcuSJ0pInnLbx7iHm21+
ttD0HoReRidRl5TUTo8/qnUeQwPCh2fKkx9Fj+i6KLly8kmcgda7CvbplF+ylQO/Jb3zBwermhJk
phnTy/Ah0XMuozStF2UFoCPU3AqsqXdiMdavq5r2eqJAb8zgqssq+kLY+aE/vQ5lsHKrJOcdbUF1
GTHUIoXw6FIW7oalD25LuDUyeddyjz2rr9+68DXysRo3oVbexOiVdDa8PLybNFbnycODYvXNgXHE
uBwqf2EFxdFK3Eec6gbSjpqs585aRkHPKNfMv5S1fK5qHBIENeOW2w11RJiZC63E8I6cE+c6tS/s
wZIXdoaSpRX+NMdbYtrSI2GqTZnUhF0jCu52QkbbLg4ITXFs5Lnc6HtIyu4mGaYOX3ie3JqjYG0a
I0T946D6b6FJ6fW/r9rb6J2a5CfCh6Xzmc+LlmoSyKBnOCTw/beV/XHRUntC3TDEP2bBUpmyn3B/
ZVAyDcTHTPnJXtH+PZS3KaiBf2qA6c6pAFhMGrRdP+vxZTiQDt87xb4z6n6dzICBzEZylY/e2a6r
96mx6lkshI1k2IXD8GR2zpdGZQ0zLOtL0FYPaV1dm26/Yz+/gXi2MzT7i0H8iAHLbj0aNI5NUrxa
kzBmIyzd78QRmwz+m5+QfJL72Py8mGNFh5Csk7zO243RR7quvZkc7T3ujC+pw+/0w+BN17JxXc3R
hzXpP5WLKioQ01lrmpsh1g44Te5sxdQ792MU2HhDtcz6ZmZiFxjhtVTBaczIQMuDA13/nV7RgRZ9
AVwzOxG8lhIZr72oNOrvim6ylrx875V779UC2RnOWNVjVUoVl1/CBmFQt2OiXbpqPNc9Z5Lb1nTA
mbtiFXy0uGPrRjsFM5Y3INfZJfeZOkZ8lUjqlVN+8T1GblbrHsasPtYOh/7YdP1aJTC90mzr1vqF
ETjDbPG664R7cprmPPWJDQHauzaV2y6SFhy3luZvQTdeW2rYa9wjfa4fK0J4jbJ8GX0d4TnZ9n7i
XbXMDZRr3msoaCyf6JhW/zolxrIpxP3oBfFyVNLGAdVej5p7nM3QRJYE6BeHVZvLW6JfHsa0LbZI
3fEXsNnN/ByXRjEc+yhZJQXkBYhJqrUWWhuv2ckifp82PfTGauZa1gNrXW2kwyaIYgzzG4sQFBet
r6bGgwYDuJnGrTcVF9o0wT+FCTl8MWPAKAE43qmAta1dx063Hkecx3U1mwEIgcTABq/rejLYhAjv
UBOHo5PIxJ72GDrxC7EgFb/J2IzinDUaPtTa+pq0qEocXH7MOotbojC/TcYXr0cGiDt2ktbGxX6C
f3nRqvZkj5hztWndavfOjCaLw8S8nJrBINHO7IMjCpWdsIaLyBnD8Hbymt0E6I4nwVn4vbqOtQqe
nBudgyQvjE3uMJ7sjKQHdxAVQMQIikgG8aSadlXrgLwYoRE75TbnQAcD6xUQ2DxZfh3CpAe7Hc7x
Mjuvtp+HdMB02NxMZkAoRdjdiCp+rNLUXlALPmldHB4cVQfkgGrTaYANTyjKquMlQ8HLIEbbtR1I
Acdm2II3gjKi0599edchePFsfadysrEeKm9YZ9W28ZsblDTUahPyv2QvEar41FUB3CsNMR/Fxbbo
qivb0i/cQmnP0cRXcNRtGRob5QQXg0/CCz+pqRFXpEafqgKfY1CsZ3J26bxV9u0EpR7h4UU4gsgJ
LxvfLJYVoCLCyNqr1GAHWisMQI8GsTiZReaHT9x7UbcQbFvti1WX6GcjfdGjglRafbL7B7d28eGh
yIlbGxI5nv3+9uOc//8eT8Xs4l8vvPKleP+HG48P/bjxMIrNI1VIVB+X14/WkssQmBrse5TZIKr+
DtNBCMM/OHkZFoNE/jFa+TCnEWyBhAXmFZjL3xmtmPPW7ucbzxQ4PwiuwNIMtOLvs5W2CDQ/FlhL
MysNF9J3BnhNyLftGRBYQAoc3Nnj1e99RwPDVziX5kw3U0m3RpB/2YQNUb3FpW3GLyAqIEI21Zdg
ZhC6sfEuZiphzod5Mk8CQKMDqhDxzFG0I69aH48zrapayvk0GTuZW+vY6N/imYlYRcx1Cs997XtU
0z3hGOuOneOahBwWwGAXJ/bQB1zKbFdmOGNZjQ0dQs4WxrOoqSduMwmxr+nzd7chASd3XlLQjyrF
bJY04jZOUUkycLKXrEeALdZpv69ASpIHflaQP6ge5MYoknKVhKDyjRlOaehRe3QauBwdGTgEHIVM
bjE0ZbxRldtfD20mtxi+H7Fq8e1nqnWjHbsbpIVDH54m7KH7PHF10MmJSbJpSSYAkfFr3xudYxKa
ydcSb8IF06kad5wi9AiDc9frGTRhHGoL042Qakfy1pORRa5iau3ELMgUlnaOUWgqvbyMZskmuK05
ikGiN4L7FXrhwSwCQi0wjCkEn3VoXJp4V32neXG8lDZ7FocaccSt462nhFlww/VsOilCw5ZYx/jC
1IMKP3hylY7FC/LAiEaq3nk4G3w0qVFa3fsVfy9qzJ+iRunbQo54WiTwMHKp7u0+73Zto16LJM+X
aPvxPSTeNqjyeBkSG6aYJYKGTk/mnGtCSjaG3eToKWM35r13V0/Wt6oInqIwJNsw/BYO1S008Wzt
S1zqwjSSlZeB2f5wChf2u+azYMjo04K+eRvAsi26wAU62j5GUgfJUBsXpVWYmA4gORUmhBJ9Sp4H
w91hCyV3Lp42ph8IhBY8RrK0t9yOBRqMYSvRDQCH6o2Dr1nfXD24lLmG58hAKdqMIFQGIyYLZJpI
JGG7xoXLfrDK0DvOLR9jyfZg9XiUR/NQCe+UcAEuFPu/RWEHJJOknntFaudZx83TiVCsmqHKn/8c
1t8Hgf/qg7stv6KF+qe0IdbzPw5spE20ISDGUFxjfZuP3s8WBSyaoxuwxxjRMYz7+4Ht8tsBLvFv
Jt/iL7Nw1OKY6uaz1cXChsj8dw5sroxfDmwH3ST3goVnj6fxpwNbd2KXhZCm9kmQ32Sw+Xd+GR2M
geQ4Wfp4k0h3q5AOYKRgoGf301GM5RU84ssup5wbp6+trEtmgUS/T6J8Hhx1l5NsPHLiL1P8qKmH
jk9at05azCErW5mG+apsy52kB+Gc+hbI7kyr8wKh7M53dMADY/qmJucbSa13bprdJrm246YxVkGb
PfaebK4gUMSbwCwFjUhBP2M2yr1pKYXX4IrCswcGoGNhJIo9c5zugrtPa1ZsoqiurNGbVLZwZZgQ
Feb6dbX5GH5WtYVrDNCZRlzftnY0f+FltvkeJsax7Y1d1TfMa1THweXEa7ZuO2aVN4msSI8DpBal
aCO4jqBTdP5jkblXRZTeiACZOWjeCxlaBfF3+aHp61OehsW2ANkW90BmiYLZDVJ3xULOZDflDF+U
SrynpIn3lZ0dRlfclAODru3olNltmyRIzA3Zv5J+tBLs8iPF9CV2As4FFpKLRg+uM7t8Sjr/zTSn
c+oEJ2MkhIef9OOgdeQejVSWROQA68HovdQIi1sG5bikW4PGoUigVIRSI6rG62OZCd0gmk07zx4q
bWDzN4oL5PjkQqopXKUFcvFKc2Bi+OCF+jh4p84mGM7lMzmaLyOiIv5z4HwcOMa/GlBuuzZ6b76V
zduvJeL8yc8SkXR3mzgyfLTfgYtUj58njvsf3nCEmdSOvoH/lcPoc/vGp2a0ASpMwYbO+uuJQ4lo
+A4JGt+TzzinfkOCaZm/SjCRXetYfal4Zi3UT+s3VE4R6123+whwX2Fiu+oI6lgGOakNzeS+khKf
0OUVl66J28yUzVPa26epNe8FxcPSIDLJyJql7UlazZJaUQselIL1pienqaop7hA/JQVFhHR2jc9F
m2QMROMKLlevr+zJZzMdkn1ZjfZBZcmpiLtZ25m9ZomD7DO/CbIAgNhov8tJbPVkOuN2ZcqgqQN9
KZPYor6sZX7NschlOxVfc1y/U9trS3sst2KK7/Ww7FlrlHga02lgVK1faG57sAluAmtSybURZheJ
lE+aKJ/6Dny0kVlUyrHCbm/ckomDGMcdiSeon5QoD7nbP+VxRdZWtXdcOlEtogzI2uYdx9krX/a5
hzng+YyW/DCSHHW4d+qqe8w070KEeJE9q4Q+rs4UZs9WZu4Yx791hTZnktpXeleua030nG+QRboQ
48iYHg0SYsDqsYkMjbi+6eBPohzZ6Jrx0Il8nYTjOQRZtmGv06H+Kg6iQgeltdaLNdJd+v4lI+4Y
q1678afqaE9ufqElNJgJ+VqA53VxV/qZvPCN7GCnLacOgtLSesGhdHS7illMsM4Rc/sZA6Ci45TP
iy/MBcpNNA5XeV/Fl1bfXcoOW6WBY5RAjyfpGYRrdxgrE2M4pXpmrfXQ50etItxHfm+sAdvqpxCQ
OY7nxAKUJi7tSr/PR2woHUjuJxXax9CVX7vRf0lDEtZcT1YnRwP945CS2Sdgd0U7PHHdLLKcISRw
fsAPGtKTIYxugoY6TpBENOjQ8fxel/sqVnQyjlTNA9T7dAEiLF42sfVctgg40tbLdtiY7ibPb5eE
hqQbaVqHouqfssi/9mNumKnhHhmV9mZ3/Q2F5JJlDCw4SEx8K268bmv9RYr+tQiicou0i7YmKaHd
pRGucWIvUw3Af5KPpMfl2gvV5rkbo60PTRS75KIiwJykgll/CM9Ns1jrDNkt4doHaeL+HvPnpOPj
pXkVdhWvVKYZ2JyjasRN1KldXWkd0y8EY15m3YtsYDSCSMPvig0/mqMfFvtRSMBocNpYKV5CYKKS
n1hpT0XLuqELHkKb50gmBKj5nXsoIIGXarqDQpou7UA8eoSWM8LYenr4VSsnMFRtEm1a8HNLUCx7
0nPbhQeOgp6vegj7ggxZ21r5vvxShs49BJ5HUsUN0smMh7wFtY96eiuLelugiuxcsWkLLSHVxBiX
VuDsLABreWRijBAjzu2WANJoPLtC7ozM2Lc1Fs+CNeFYwzUsLe8VDlIJZ09fkd43LCds39EMRuy9
Eu+32sqoCHexl3V0ZQb9qbGWwE10zZ8CzK/RwY3d6SIUxcHxxo0+hhsy26/8OQFQ5zNN3+68QqQr
15RXmmfdzFx5r/eOCX8ggDc8zOWut6OvejFu+rGUy1o246o1CT3FlJKvorBGuCCaVwj/jKioDJY5
8L+oqTlv2nrc2bF3aPsOHF+RdcQVJ49NEJF8bGgvpj5ARLCZ5v25wL9f4NTp/3ufcffKC/0Pdzcf
+ry7Uc6wl/i8g7mPf9zd83jHIWhgJql+tzP9uLpdnZkQViaocN9bjE/lALf6zNKg+QDAPGuff+fq
ZlD0S7NAoyBQ9OjzF+X7+Pt0RxfKdpJpKveNNLRF3/tvomzZPMzmCCFFskIeezZH90sgi5F0J2g3
8IG/yVbsfE6mUJChZ4sMcDepdk5qPRljdTe5XOSBm8qF3gwF+8psTi8vKZPZq5NqeOy0UK58OzKW
vtVCoZylZ1alk/0s96kM3urCjVmG+Pkz6b9PcZw3GMKBMbrxVaxFb1Tm1xg8SYDUlnoWfmmwqadZ
cGmK4llwv7G3brbEEcKe0dyLkVnAVrOIRPWy4a7UqivEyXtVeM4mr1jjw2rMLogDYDTRaRlsuNxC
9Fbd6S1ig5zIhOXUjs/CMqeFX02PTJcxaUv/XvoKj6LVyuWYEhUxxuqqr7vLzG2nTS1asg65T1DS
JsvKA4RWjgN7lAYvxmibs3jAIL5K1MmSE+LRApYEXYMM9ckPDlRzx5BUk9hEfSwGn8aKQL40Tdcy
019y3TZ3wCWreO8qaz7XQxDNG2OK0VOURoiyYfpQHcqBBHv2KnF741m53iBJz+R72GS3A7P0hRUZ
34weuC72951sfOsxLiyLuiKBBEeU2kybL4Zr+FP+tRvpExzYzgEI66yyATvrOBtbndniKhRmV3o/
dznOBtjQk/Vq6CCKeh8e2X62ywpXOyg9WCVkwy/72U4L4QeffqaCtYfXViOsJnCLY4MH98/R9P1o
4ij5l6Ppve5e2tco/ofxs8EnP88nZMXzQMLh3Seq4kM7/Nlb0CUA9EJa953kPju/Pg8ohxkI1jzE
UN8R0cwYPg8opFJ4NoRvcnjNM+vfyk7GD/rzATVvWV3Hg53pCAfX/N8PqIbc8qG3ynLPBstb6xIh
4oo8oJOPyJ21nLK1eh1k7U1FNB7cY5NEy9TwdgW0iifhJLJZjH3uRHifW3xBY6OxUs0Tk6WLQ1xR
V97+H3tnshy3lWbhV+kXgAPjBbBNIOdMzvMGIYokcDHP09P3B6plSy6VI9xrrVx2KSkymbjD+c/5
jhN+lWZxUzTulq95E/Uz9b/xdRm9CLZYPtTgssCz5p7OMUhR6KbP7ijaWWOUod7yNhJAQqzTqA2H
xuZ8L6sN1ED+opNp8L0wTYkoDW+FOFSkxLWgWJtVf3AS4G1q6kVSu6DuABhMsu4YxZXqF3Ijm3Y5
f5UK3EGF/10+j0QNzIyjYX2HcWkjStMTRDqy/rXplK2DmB6aB3Lyvqwlda2otldudc0wcBXWt076
WC6H4+VHYahck2NCAvEg3HgZ54NkfGqiQ20CrFddgmEQXox5ZRQVAWtb126nvv5qA+vCZBEfx7lU
MYcs4MheICXZ1Djn4EjouCrXLJ802SrKyanqs8PcwAszunSBaMOwcCeucv3JSOe0W/U6oDn6QCdz
r3b2S5Lb71bTWqt4au4pKLiiKhAUXC6u8zLiwpgZH2AmR3jV7WXmTvM+KssPzcme6GxOqJ+xqWBK
BJbI5mMyF6hncZ914otFTYTPQfA6B7btqvvQPAPIe4wszn0ian1KspqrJpf7zjCOTS+3TE5XpnYj
B0prLeJ4NOk0TYC95drg3TZidW9xHtaZF5IqtC6mqvKRpKAgZyeX4oA8d72Zeu220G+k5m6qrsOM
5DJ1M/eKkx3aPMMJVB0ES6DWBUzMheG5xFDUkqRJ8Vi1zNbVzSDmneyiy65ilkz74mAhGnccmJOg
u8ZZvmly7is9sCSBbHxQHD3mF45IQM9QnTwAOl1HA8zyDOAec+8mzB6HOcHqA0c4CvxUpQgsGunp
k+fUta9BuCS5sZ4kZNMBWV9rITBZ0xV+sRul4z80qcvEh8rqgE1uMHcz37XaQbbCWEYR2UqpLbL5
43bSx3U3BrsY6HUzVzdVdwwawNULhRtsHPtVsg6CdTG0GWcGVKjCNJ+7DKcd/sEyKJiph9NO5uq5
tpxXlxF/EabcE9H6OXqHYJSMt7rpHhWs/n1n7sx88graycM2oQMq068jV+6rqjpqHItVHojf+8i3
fYR1/R/2kUy20S+OuLzory0En4rgSIpA9a2b7wd5CrCmTQ/H/9FT2Hi+byEkU+jeg9VG9Q1hPYw5
f24hYokbL3le6mO/QVf+jTz1GUr5yR3OgFXnK+E1ByvBPPXnLSQrFVcdlbjfR7O4jYN0VzlPQZg/
DSCNVnEJDVN56BdmrWq+dGN6Jlq7HBXXQTiubSrtk0SeNWckdSG8nppvnUa5mlNWADcicZRDWo64
I+uNIgiDIROJPPWYz92GLPA5wJXaDGDaNuuWODQzsW5fZTBrZ+hrETadCDjtUL4kLhYDcJFZVF0o
hgGZM9m1UUrre/QSMu+RDoGVvD/a+nzM0Hhlody1jEdL17hXcuOKwrm9qN/Ixe87vVrPk/NFRahC
+meVF/Bw52xjy24/K8EGdw7YzPC+GJWaOW54ry4tegFJZAqmg4vG1C8VLCKJm55DuLvsl9HaKVrm
puljnNBBmHTYl9QLCXw/dIaToyBIZ3Jv1fFVlYB2yoFmNfV2dnqml1qD6yS+ppbztQ4m6MlvpJMf
xgHJ2uph9E7RuQ1VomaZs1eaAf4aZgfbPBdJeAKHjg058AtbvbSVGlWl2QInWOcM2XZAx5zafJRO
cJr7Yl6P4kbjDsw76BUzRhLck3YF402Th5nIy6jZCCN4qSxuzYN60WC3bM3gRmK/rBO6i7BjVlV5
16kWx/pgy6H9Im/VGzX/mNG45rgkntnTagizqWNogq8zIQw4zu5m0jvelJxhokZ8SGdyuSsCa60h
huhxzV4sN+MABDOnTRyHZRC+FuEIE64/JAyBM7R5lE28r8Nwn7gXQRtvhT2cMrO5T1hg6ar0jcja
KthPS2yoDZGBJH5isawdeVFwNMmy3CcdvurqZcvvk7Uo3ro58HON+t1QZ7vL11k9cpEJr4ZJJWvK
DpLXd65CVHIMqVrVA/Ojt6kscDGQusU+tqf7oY4/VCoMo6wsd0MenbM6rz23nW+6pOo2icF4fJac
z+j2Hj3KZU6EoVZVITb0QvTaUuSEYbw91/HyDHAh27VT4emgMJLQQfRK8vemhZgXx0G8H5cOp2hp
c5K6XTNtpeGpp+qps5LLluqnnAooihvWymcpVJ8XX1Vqomi5wjS9NEelrU5NY4+t2Rp2sAJB7cxe
TieF4KxWuMO2KBESB43ziqYyBhYUb0ZclDDgVS1NmG2/GhiOaW7sSa3yK0rgl2bf2SzpzhQUMocg
a+kypKPxQ50MP+uitchaaxtB0PNnDcUw0NpiX9p2eHIyFFBhF9EWckFyEDO+rqDWu10fl69dTmef
NJQrft3+TCOX1zRafRxL80vqfChmx8mULTPqNjw29202ri2sSFQ+eAMfQzszt6VZXIxNHZ3KMtxW
2T3dCPPYXGCsPLg9j506HY3GfLRx9bd4MkYd6o/bXsXZaaqUp7oOlePIw72i4uQu0wmQUlOnaEtb
Cexd21hNQX4J18njrkbHijnt4gJIB4yftP5SDniPlVd83pvR6IXC26lgOZ7PgsLOaLYf4yncTJGJ
j+lNyyPqEkEIonZcG+N4DqJ4vFciNeNTognQkqMv83BryJoKjIjFkkOeCbSkoqkYEc0XTqrAWOf5
KOLbMahX1nLeVMeFN+nrXfFhGM7vdOo3Z67GtvcP23z7Pnypf6Vl8bLvG71Nn9DCxYGG9o0F8peW
RSDfVpG5wDap/ylmkfTCngEgRDcYTf+40eN6solGUJL4LVbzLzZ6kxPD35xKGqnUJdi19PkxD/t5
n8clYuf0+IKfHC0KNtG2FMjQanIdmmZ5lBWJ5zyN7PhQDK48imDoghfjs+JK6jyGX4WZpo9y0pRk
eVzC6ki5HG4hU5uLy3FojWNdWx27fm2+llHOYDynXiTJsvQsQtM5zVP/0Udu+WBVTI4DTe/YlmLz
fozE2UrxbhpdMb02CqeDSB1iyoeHeWPJBKx8Oo5MAcYpu09TGg1MMXaXJWOWEh7+HH/otME8/j7N
fjvNMnz8h495l6ZwsH8B/Vsyg98/59ofi3rxI03qzwOt/oet6sD20O70b/CaHw60n8QoFU8eh+Pv
cgjmDmQVzFf/L+aE+R9uvCUajuzC325RnfV30DETH1rcYjUEv4TnOCyN5zIv24Nika4N2HjC+bXR
yi8VWD+KmUxYCfAlKjO0X516jj1jqIJLq4qio+H2V63t3tG5fBZBymWyCAr+ZHHMAcCGdMZa72Wr
P2JqZ5RKmukO3EZ/HQIbvCtVjelRM38EWQosGFroKq6bcqFAtb6q1oVXUoVFcnq6N+3h+hPkh6Hr
pcPCtK3zFiE5A0dTjjkpFKNhRCZs1MV2OwbJq1Lp0TYvgN6Fk32jO8UxoDXENy0ExWEBOicF+kRm
x+l+HIOPQDj6FUFzEJ2UPnko4OM+1wZrk7rmi26PYHeK6M1QW2UVipL7fZ2+9PQ3qzK7S+zW2Wox
TdhmDjcLGtaltMtTkyOXZJVdGGtD75lStlbzMLvjHCEC5GFeP3epo+wtyjWSQxsZ4lzbWLPMgWlQ
OMi9G5kXSZruYzzWqgOLVRnJcw5drICTzc2rtG1sFGS180PZA/4QujcX5pdZRaIAmb0icVd+YC6i
RFsU94qWVXsFSBDQDIverQhKPqq55vFBvMvMgTairjhQGcRRp5iLu2nGqDe0IZNjAz/zSliFXIdz
2Y/3+tChYRPq0yt9OklDo6wCQDt1w8MeR+F+SEmc9op9rGH8AgxhxJi48wWQfqDSCnTAiCKLTNLe
lJv9No9ZUMuk9sj0EcqGPOZDWGr4ycKX34vVt8WKvfCfFqssf69/cffmVd+XKvEHFg4HYxILklj4
XH9tyeIPRNMFosfa86nE/nj3xoxGIy7NzJ9Xdta+v9YrXGOQdRzTMrGkOf+OT/pp/fj57o01hcgO
iZ6laVCwMv6YzAbsNvR2PU77uKJHB4YSTLuoneR1oo/TuaO3gWqAuvFZ6niCZ9311Yrq+FzyrOWp
Y28rnWKaqknWsoFpbtLCciw7zpH48uHVEJhM+zMhbm1flcbstWM3eMaYhhtarR9kb4WeaNILm918
JTqdzHXuZJ7RxvV1EXCjrueMQyWk622kinJjlwzUZSLrddAxo8lG450BCzdB7b4Jqv5iLDUwUbr5
Egd97NVKQhtEy1OQ9My6LIuUD6JU59Ucdryks8XzYKoBq6HNBSeh7YsWI9jcIx03Vic2Y+Fe1k12
PTnq7dQG51ISROwrbmk8hXl9rCnVHVpJ1A0JrZ9mvzGL7Ja64GOlDxfRxIUvq8T87uIR4LkUPS5V
aYZ6d7ZGrHfnyUqqIyOfgt66bNrTEo7xw4RunIcCuL2aaIewDMyRAiMtJw4TYrFLmafdTcGgrZOh
nK4ngdk243QDNK10og04osXtRhhpce/NpbYlOnRnY+tTsfeV2PwaMbI+YfyDxvGly5o7B0MgLX8b
CMk7A6WDu1JD9C6lCHu4UjR5ObaSfSov4H+pd1XlXGhD7Yfhshup/IbTwHWoV81u8yLRjmSgEFUa
dOA2PWiEosFl2ApQ0yHzCGE+NS7sUct5gtF+OTs6oPnFK5IqR0V2fHzG6inpVLAfbgBaqO/uOBU2
SOx2e5jc1t3MUVTtgKqP779XsG8r2D86au+oPvoVC1T7wU4L8BOojemg0Tk/0gVd9Q+N+ILAYL9M
wH+ePrF84cnFFGej5/3cUGrQXsrqhdKnsQP+K96Nzrf1441CxTjnkO5nBbWJ1VMj//PqhX1PccdJ
C/aUH9S7uImxVZZOsxu4GPvYIEuu5ri85mR819VGwTwrlC0f0cCfora/ryJUgZ5ueY9HVKe5oKaF
IVAo+5Ld0u8dJG+J7NJT2BbuKpH6vB/4d1oEE/udn65Bnwh6GOQGlNrItg+ilvP+hx3l6ttK/FMl
nLOonz+v0PxklBhxC7NoM3LYC35coQfXkLpblg7TZk1fhZZ+CBSC9Gn+1Gst2epWOcaJ+WQHmEed
atyrgbxU4O+tqCrdGHNwW9X6TZQNb1qq+5pRoCGpVLy4HeE8MvZmvc+XIKCiRl/j2YH6M2+CMDsG
Rra1PluvGIGPjK4cQl8QqfDpekbWKhzM3MJ4L5PhWCA3UhNEEh7tQ1XHN1yD7yJKPiytXatqSMC/
5dhkdhQpZNNZBYMKKh9XE3bgMYSN38bmV34zIwwbcd921tbCfVciLhWTcRcYfUEJZHRrSeWckifQ
3Ymhl3IVTtW2zFwEw9JZZ5LDkJTVjRmXF45EtZOq+jzGYj1hmC6cYNvOw6YONOKE5oXST/eN0DdB
L28bI3p1Mv1gJ/aDHsh9prgfxWC9xHJes4oy9jP8ZuH+ZMG8h828M0ndSWFfdAXrUREbeP/S17Kw
LkXBVTHqnbPRNAjV8UlHlEPmHDYDfHnphjeBzcTJnrbDRNQBzf7Y29rTRLbFJsCJuwOMz2iKG7Wv
N6pLAaodc8ILQDt0Ne0BkbvL0nE7A9C0y25caR3KVuioO+Z6L2bSv1hGyTlRuWus2deGTy8fXgMd
SFwdrbNIO/WtvQsFNT2jdYuFAvHXvu4Y2yamQW+7us6UYW91w6UeFtdlZpzHNrvp55ZOieHGZbQz
dgr4/mhYxbBbCJE2uz4KrvLSvaqz6B456ras2M2yNNn1FemR1G23Yl68nkiUHg2CvuIm9WrOaLqQ
Gl7TceLWQNUvAlhvfAyJ22Llqi4VyFBRq+0Gtmiig2uqkHeca9Gc7NuMWDw0tL2qmESC6melUK9T
MyAiKuaNMKqbGSXOccfbMbaJwCY1dLv8AG7uURXxWi3kFyM3XvusfBx0PUGSdc+9lMIXSn05tcat
AfKKn/uY9M4OQX2PO+XFbOdLvp8bNQ4+hNMdUrBI1TQ+qnVpr6Sttt40a0BEEWhTBVBmM11FUfPC
W/CRNMVGkQZNGuNGMXPXT2U9kY0SYt+GbuNZQyi8RmhXbmrs9Ugt187ARzmQAhG5NDKCtHIQpIzn
xd4Tjl5rju1HGWm8U/VykwMR8BDoTuUHS2sV9ly5jnLeVcXmVhYlBvW3ZFT8Qsb1KY4Hws2aeIud
AM4g5RMkDZvBc6T2YCCL+I7hMO5AndmpdSiP0yDx3WWqzSTVrG31PZnbzlxnQx6f84A2HhuChRHY
DFUNM/mq0M7lV9kQ+5nsHoJOwhRRresOFHnToREHPCH8KOl4l1Sxr1Tptgrchwzel/97O//czvV/
9Kvf1UXXvH1JOfz8PcO/vPD7nWSB27AHC077Bsyon+8kCxGKrftzwPe53f8wD+Siwm0BwwkvX2Ir
P9xJFu/7n4Xk/+5Osvz9f9vxyHMtkiPnDWr/gO/8tOMJfVLSiuV6Hxv1axYH7C6W3W6tPknxKIXt
KUeEX7tohadMaMUeXtTkp4kifTGp1rbr5FodTT+BPg8aY9+b2ZmrMlx/ZgURBW2iSr2KD6/UMMgN
y9glCXa5iDyLqUPB9GFowWwzWVmVzCXsZT7BnIIOGU9hbtEyv5hrcGqTYZ5NrXDLlQYWf9iQt5y+
oifYuyBtCNqYOhyUUe1IC8fdw2SRL2uwa2t66Q0m8sRwoVW3sWNtzGRpP6m2dUX/T2TiJ82uowYm
8FDt7fmLVWMEmSn1iYOpP1vLFaVm46+WSws2mmReqZ02b1orCa9LnNyulW1FW1/05SRXZJr2zVIm
mF6Mqsqg4F3F+x6b1bWKnqOMwQFq23PalCSgbetWSUZCLcv7URtULoVFvGFCfB+U9nuAHyFPiRJa
5akvnd0wBU8xh/zaaveBOT9ONTivccCwbZowiAyjvbS64DBonAXq8EMVxqYwBD7G4pLirNsBeGVq
qC/KGH8RShv6MdYWQDsm2pTc4z27T0Y0FbXSD4VLYKd35n6N2dyz5sHvleggh2Ym22iUn90vEfOa
dhnc/F5Ivi0kPFT/Xdm4z+XXQv5iFeFV31cRHWMaUTq8jhzzv3Vsfjem6cRXLHBcHMoXyePHqwF6
CKYCpgkLj/fb2vN9FWFZ4g/DIsfPxld1/xV3nDHF31cRyOaMOvDOWmSsaWf+eRWZSn2itLtXdsFI
YFSk3WWl0hPW5XejU9+MXX2qUkqKivq+C3nmDDgyXXKIuGQWHDglg2hE/+e8fnL68KRW1nGOhzvD
GTwL+3ZiZxuQc+Gx18WBtjCvMeTaKtR1rYzrMEgvBBIw2dJN0wwbMxt4iqz3xhmuMeQ2dJFR8ZHH
Q9RQ+ds+py3qr2pUW1q2do6agpi1DgSK7wsGcQF3+I5vDojEOQACG9AsuZKjTn6FGvNqvM4wnFla
xVBF3w1pc7SaxZw6bGM4fAAzp405F+eYQWHam6sWXM4g3LMxZ1+LXLwkWnqsE0RBl+O7nd9NlXlb
mcY+cY0tucIvySApRNI+HA1DUajQPq2ELxGs9DjnrEuibzcW/W7GVybH/jYV6mUk5APs4tUczP5Y
uReJwSI7IgsbcfgiYKrUgbmOqAcTtbYNiKUImx8u7NcJDCqZcnCZevtBKOEWLOCmHWGjDIN1WHr2
BgfaVZP7hYWgkCtQz64G/MMF1HbJG9fRwulo/aao+L/0J9h/fsJaId2MXKWLqcRcVV3udzV4J/IQ
ks6bWVa+SEgDzjj08tCfwpAltRw8LRwuwKDQttWtc6e8nhXrWpjdthuQjdXCdzt9XZBSF1mz5/Pt
FVXwVnSgSzvhZ3gZHIJOjRvt9AWl1CirisW0C6fObyr+6+xkUFcCMSVUyYdUxg+qHwu199oZ45cF
hJml25fAo81k8AfNOMq+Pas6F6RYbKeJ1hbI6bY++ADQNprZn+0eB7i4Jy/jA95AGItv+sbhTJs8
N/Wh7hi7a4af11CcySSWhLZXnbCQxI3DkIJrT/mWQ7p8sohPKgl1iw4vvaEPhyabyRRXjcbCz0Q6
0Q1gzO1tNJYnYVBWRochPUsbrSoPmWphKx6/NHa81ikkg5m6GBx8uaD102DFnZw+uHRFUe2prtpT
HZm7vKtOdhNzda3DEErAIJpNneeRQ4csygUuyq58nkCC9Eznzm1GR7WLiO/mX628PhOJrdzs2NQ8
MWT4xVTzrumW71bilIbXiJfHQY03c8BzGJPNzucNE1C/7uvbqnW8kDGKmeX39Ce8Su7EfXGjJcZb
MUIO07LpRiuNBznwqDJ+3JfdfDHauaco8Zpxwqo3Kmht810k9Cd2+oPrxERiErA1ZOCxk/LK3meA
86JVcMWWul2J19twNhr2Fq21f7vfvo3FF9/ZP25Uv9Kvlhd936eMP1BNUNGxJNH09dl/+n2fMv9g
su2w66C1/8ew0DSQ15mjf2Yzl9zm931qSXjwMsaMi7S1DBP/xVDc0Dg3/3zahVVlAdVaimzAUS6V
aD/qO6Mzu2mVYj1l9nRRxM0eIvM2zJRVSerQ1WZcSi6184OdxRftDFi8k2QtVoGRt1dT3F6lY/HS
AwFvEvu+QIfPgM8TTvBklGxMt79Gm9+EIz2Bes/mkWwmcZUNzuIO2unOk8mqq0/OVdORnTJ0WPca
T26QPctkIENVntR8DnZWP3lA1y4RJuL7QRnEtiVzbY7OO2YtcRqmM7LbJiDCIeh4V2IWPHNZp8Vp
Ktjjsmll8iNI7UC51TEYao6kUPLTkq4O15sy99qiGbGvxZEZwhvfDph3h7o/7FhZ2xFJ1B+FfbVY
skJN7KFBfPCl5ogbtNym0UMRuLsk7zCfE6SOO4Z4Lxrrj+MwGQW+ADsv1b3Qmr4Igbm8K9k3VeU5
hBCiRsgoDlyvQXG9xnYfYOtdJ0nwoJsdlYztbTI7uyLrN1PCCM92PzDS4NebGr8GaG/PCUmT6dE1
I4QoCj3miHmB2DRd582K8qZl+VVFNEVG+jEPnM0ExMqmcgtS0ckZi32GKBal+Lkrd6cU7UESoUm6
iSKCTUi9Zv7a4OQFOzSv8F4fMqpZnWHm/jxrl9HYc/fuMdSbz0ZD21gj1kxsfF1XdsRtIVAgWJVj
D3Ele5KqzpQlWOmD6gmO0jStbcLlAq7bF/N4Y5fWcYi+uhN0qYTyXJoLboEnnOyUUAzXlyrm3Qt6
llAFUlJA3apzp2cmwxz4NqtUlAethquxRAKTSjlCnNzYmnxKXP7ZQt+AtnLBEn4XS0AttYubUvBp
Ds+jgStuMOs7Yq0N5DD6RG0/T4FezngaHczCSWmdJphNfLC2C5CbEBOz0TS+ERFNrEP5CqfqLXSB
lgBJvU7x5VEZ6XJtK6HBxMFXnVAUPNUCU6DWYqoDl9IGuJrwhRqBdm2TDJxSNiiqjdj+3DPP1VU3
YIVWCFYpbOuJW57NIt6pbXzXKfRly4aaNXPFXeXBDeVb6qhbkWTPqtXfO/H4pUgVMIZEBczM72ee
uUhZKQUeLT6Zk1Y8lK25yoYnIQvMg2yJaYMUbY8GPxndDxZh0KRNbxMaNL0p7l46swQaxw6mpeVB
B7uWFgIhx8F6GX3J83FfjQ9Jjoo687yHMvCU+Kvehm9Wkz/LXt0GLl3miXuWUb8zLYyyQYguN8CJ
BECpVORondGHZunHdUwnRrAzOp35Hvlj032Nu+QOx9p7yH2zlzDBKLlvR7kWTP6qRN/mBiHhQmfO
HQAeKOP+xSlKdVtOaXjqxlrDAukEq9E1J6jnibI3yrBdGwbccQfawQb5b03v4DZv5a7ARo4xhMhS
vS/4ZP++w327w2E++e9b48OX/H9eu/r9F14anRd+3x7JF4FApgH8+xDn++ZIuohLnGur38bMi5Pl
uxRk4b/B9cBLuAAyN+bLfd8cCR7h5bYdFZ7jJy7r32yO+Mz/vjkiAlEb5eIO16BbLZOkHzfHAi1I
iwKd8hJlOJVkVFS9gImSUHdoLwEWmyRLZURnxY55WunnWGdL2iWOWACWAIwrI9sbllBMTTrGKAgR
MjH96shYv7UXFaUbWQ29xqxJb08ZIOqOatpwHceYZ4Qde21XGCsDsdvllpiwH9dbKd9lE5+SuiUK
kntdVAOyFX4CjXWCHITJY9UC6auh3GbsBMulraUdNgt9Q63OjSa9wjgEdbOOugXOFLMvmsdsIqAv
LOrakqueQzKl6Bs55b5LxeIc6z6hGIRgBU564oXkVvRc7Aol9nKh0BZH8zmAJ6oLPD35CjIYZyhX
WOIuNt2TubsYQEc/LUAJEkFUp3tgzoj0NnshS6cWeXr7XilLECkgWxlSZ5e22dnt9dumB9Kn+E2c
YuAFgUXuWnHuqd7bxA0/enFvW+VBqYyNFRs3CmeJSSHFUpM5LG08+CzlKRflBZuSnJO0Cr2uTHfj
kF9mGrNzHnvFdQhh0SxJkXA+ZH6uJwuaGX81I4GmAnTZHzNSlQClWSsKyuw2IzDgsx5F+tptOI17
hOcQ56oN9esbRXU+JgR6Vy0f3aFaA91968v+LQksvzasTViqhy4jZeXkIbOvcp3I5FKBJdnE9wqF
x3mn7dOG0TYfRi+MCOcXiFAyL2/Bq7yog21xwtC4Ukd7uiG8rH3O9AEnRDhdd6P2MNvhvYgbb27i
yp8w3xo9UiNB0loZbsox2+SUypSygtmJNM5u42qXcUcw12kv7bLYdbqy1gF+RmFyG7u9FxjhbQKQ
TEXFVwfuaI5FI6jupWVEFhcPg+7scvy4LRMDgytziJ9jiUb1a7ud7+DF4ahusl2WzVctCHvs53xc
g42hjx9WQq+yHoNrGyzPpDEiSV6sNvl8B+bhVfTRowOuulLqx4zAMfNCfo/lFgYnE7Xu/rOxcFw6
4NtjG7/BC9iiJWykmW/1+aLInwK2JT3B3tFNng21fO5xvjsWtDMMCwE4TR2PW5OvSrv3ADmL/HKo
zWuyACuj0Lb08sAYaRULN8LoCxBFiViK1uQ91gdPU4dtXz4oWkixmfMwjC9x2OxkPR8ni5Bhfl9E
YjkX0PnImyv0+El207Wi049UuFuRN5eqIKOflNVDV7xoSfpopDUI03Nh2jwi/LEwXGdksyoL3UQx
hV8r6l5EAYk+fT2PxVaOsXk5Bpk+ezJkyDfYo3qndGku1r83r2+bF0v9f9+8Hr/Uv965eNVfOxcQ
YnYu5/8C+mxQf+1d+Pb/dE993vl+2LtQJV2bext8/8/+0h/2LjY7mgpJ1epYU/5ddP+zXuznwT17
J929tBEA/Ucr/XnvGvAjMrZlvh726pNRlmtdMd8HeF8kd/iW7+yME69nqqBdz2G/fHTG5VNk1PCD
t7mqFNgpU9sXRfFuRHXBgZSAXjrg43Sy/qnW8fyjoWnritUp5rNvFMG5nToyRXV/a+cVFaZaRGYw
Lo+2on917flIXzwmm8LeNYq8xdp0FlNzUOPuPnbGZ/i6/syjXaoMCpXxSR+X+xOu0nUsTMKmSSpQ
+Whrbhr7MeopDIjx6gDfK2cvxK2GdtoqmwUQI5KhvAyjmfwvSuQKBNKw1vVuOKqduFJk+1BV9q6i
Qs2zzH4ArRJciI7RCBaNZ7cnKDkERndyVfNr14SOV5V1DiCAvUpN5AnI++WsZ7ZvKHR6kUoQkRV7
A5VaTKhOuMY54qosTDyqK3L3VOEE7K+NniygAFO8t5ZxawISWhEW0s5Sm8K1a5kZvkhqnm1p7rVE
9btBUQ59wrtFhRvrj3tlkaxENmxXdVS9GyXdi3p3YcjkOq64EoK6b3eqPa5aV/WDOcVnavYelhG6
7esg8FSZV9d0oOzhaK6HWb2w8/GqiM3nYlJvco4Pqz5hzJKb+0apT0UMONha7HQZuJRAZa+wors8
0TUfLiLZMyP/2uOKHSMHiHIw4w3uH9rYfu4tA8axY3PDDWSJiB1vQCGekk6h5EetjTX2sP0YBsZK
q9vHrgzfkjygegDkSWGPe1fA72yVeWfXg8RWqxy6YNauE9GLdR4sIFWe6N/I2WXe8U9LWxMRmvml
72p55ffljfkK3fTLmdcgtkE08q/l7dPkDh4MlBdL2bJQ/Xk0J7Vp4j2HF8ITR8jiJ91KdRmsuqpB
YyMUw383XzH+42jO0kZ01FDFYrwCCP/z8hYS/dZrWYR7V6ZljkPHRbU1lXbD3BElV3yquhn6rtJa
O2KZ7N7BbhlcBEHmuegIn2OEqfD1SviLXlOjGw9B/wTRYOf0EliRyt0coblT+ttlAFOQ93LgjVSm
c6VD9wsYITL/PVZUccFUtY66FWDdCh8ztTy5GQ71once68zhs2/6PYpHWx9sJPG4IfQ9pzcaUrmr
Rn6QP+SR+1IuCSh0LAdhPZzJliG0BwjuajWtYgT4kO8hNPGpz9Y6X7oL6skbY7BBlKstBlBw52O8
VmS/Nabgsh7nLarLW691uyQ2otsZI5fXDSRPmYEAMbCaaS1bQo+Q4PuzTPVb0eaIQgB6lXgj+cNp
wGnS5hTyXrsMCcTZIX5JbQNVJ9110Dc3jWaD+urMG1pcCZDTkCQz66EwZzKwD3kg/dLoDhIJbjDR
jKzhMSwTnPo9T/vkh9HdBET8f9k7s93GkS1rv8pBXzcNzkMD3cBv2fI8pJ3O6UZQ2kqS4kyRIqmn
/7/QYFsyM/vUIYHDBop3VU6HqVDEHtdeK6ykbw29B9UDi24nP4ti2UBTSIIVxKeTtAJmEt6vzAlz
XsGZZcnXlOTPFGn1GZw/Bhk4L+QpS2iCl+VsHigQuspXVHbGRgj2x9ZvKPmcAH39Gk2SSx9Yuhs2
0rFZo5oEcepSDSkugsyLKgBQblGPVqV57FAwtCtgPBjg75KVX5Si5QIuvmmACDvonIT2ubZEr24E
FBRLJQWry9yuUbdL53Oov3Pn0RKwel0A7Os11n4lYPfgeb6XEoxqQXTcrLILu2HO3mOUH99KxelM
0YKHlHKXJDOpR60n8Q0AcdRuFtbYXGYXUE0A6Y/pcwTGFx+5De2kZjdzi+QLPliQ96PCOnPNvLn1
owJk3IKaWuED4Q9mHM4zlO+PV9DPRkYKuDmeaw5JYV5k1N+C28x50EagmW51cjzNo0aV6JdahOKn
i083il8FI6jhHJoc74suQQfHIAdulRqf499Xy/Qczb1LdIaeNGQ9P4d6iNKwfeyq4UnuBVfgxF7M
ybVdXgE3eFQn5nfVe9Cyqpkx708BKsG//9083/YksKp/MvBNG6e4yi/tbDuDekSnzM5/ROAwqEc3
QoPsZdOSoJPxFrqCmoUyHIJHZpYosLwvuxBU6wZ1EhoduIS/ROoCyuZD2YVGCbUdii7IwKmHUwHR
0rOKeVFSYFRRl0pLKztZlYBEvSX4tLqSwvsorRqEiQpQaFkE0j67S5grNTz1R5jmt4vYeVBzU1mc
+hkFDF1FtEmrJboM0b3r5PBMLm+91KSHqUVXjWUUd+ST52jUkwGnZ0mtLU7qPI/i6ZJhqosm06bm
Ar0guFNvyxSeDCOP/VEIS9JdAWdj6qfxKcTSy0fFC5NZqucAXXylvNSFQK7jCqlcoRQgxTrGxZCY
PVfR1PV96JyqpIQlYznJSZsb9ToTIrySkONtMvun4ZIBJ0k9ZgDrpVJtGJOCCF2lKGPMF4ZsTej7
ohR8tmjgp5zogilyKik1GXaD6M/E+BLp9TjOpVmQR188qfhUOt4lUV4wQsGKOlBgrqCftX7Fcvkc
F4lxnKf6YwlLL0p2l2ZVQbGeJ3elHJ+FUICYCQy9TEtNK7/OaGoARZgvLx2DUv/ccEtmq0zvVDej
9DQlAr8MKtc51bLcgdA2/x6r7vyYZOPaspmFqKVoeds0lntG+oFQwco4ZsjoJAgr5i6BTcv4j9wK
bqJIfbGS9EWRa+1StQDla5KxAj3lS6txk05oCU+Ajsu3TaUX2dhZBT4d7L/jxE0KDGTlD2ZkNg3C
WYPRoAReNBcv//0fW+vDr+0MiX3ElKH2ysMh4sddDmwDpyGZfNO225kR+LH5+iCgVhHFI9d9Z0Yg
9oB4VuXSb37vr2XA9gcIDhAgeLip4SJKiYyQCCHfyT6Cpl4B7XatC4OGB2QL+D/3YjWvH1Rt+TiR
3K9SiDx9klMRMtILcNUxArAR3QFKsa6L6JayAhjg6/P52IA60/lahKtcPtPFrB/xgLbEtkC/DkIk
XwYnqWIkI4eOZ2UrtERWScMKwfKr5yQjM/Cfwmg+njSIxBvelVWbF36Y0NcCvs2key2RTZH/wpMf
Hbt1Bvgnlb6VoXxmM3goMevvVcrFPKqu55ZyldfRSKVceAzuhsS0vg99c1xRNrVyqpjLCgarkon5
DBmadOFBX5RSpyrGmZzfTpTgzIP531HvlvInJXaopgGiwUxYi/i6INahanoWZ/ZXZ1I9ZtnihYTv
E0zeoG24i7Hm30xgKJkHq690kAA1r+YA/JzJdRQuzwy9ZoQ0ERLWSX4eFZDISbI8dmNR1a2j2yTV
kNFqJvc5WBy4NgGCZ8rZ3Eo+Z3J6qdurK7R9LmvHvZ1Qikad5dqrjR+e5l00AVIwVXSeBvLphFqE
slqNNZhEGAdyjsMy+2YwMDFfwiwsKdKvSLGvGs+8V6jQp3NEt0GxzK3qobSjB0i4TmRb+TZfpSdV
Pb9s6uQ6Kd1zrOZZNI9lWkr+FRCMZ4u+l+NKMFyHyaXiqZ8nKfMKcwc1hFXR/Eo1+aywZWT/pOZM
UnI4/+WzpJmcesX8ZJFLD4mk3RQi/FPlOygVKAMEwAohTCz8m1VVnaWqeg6x1DfVRaTXS9yRXdc/
6VGd1ArnRpVHi0wRKGjghRX0eBm0tIV5Bn/flWkEPzMj/BokFpVC+0KfYCC18syS7GkZaJepEtXH
dQWFhuv/yLRyLAOqVqLqLlhCHSb7F7m9tMdeAvznb0u5sZTYqD9YSs8vZi12kl/a2Um6XNBxgkaU
TcHJua8PygQy/MfA3jUhdIuRerOUAgbNz3ZNsPcBF+raFt1kcmAiMRj7/hIIhKhuHwSiWg4tBeDO
0OrbMDHsW8rKlKVlqNXgfV0QavITvLPVcZiVvwqZTvPiJovMamRW2RQ5kwJsRyg1l6kfhjeWaT1X
gUWzHzFccrkmOLGXmfl5xRj3Db/knDBBl9JaatI7C1rPUxPVLTo3Qj0vib9o1sQdzYWoHvWyi0UM
dNoojSUjhZJ8CbV8dZ7KPgNPqPGla2E+GMyifKwgK86UZDgyQjDME3d1r1QkdfAB26488iX5gW/j
KpGKxTVh3AlxJqql3kMFktmZTE4Q2X6RmAqRnPRz40VnhczIdz7WkAtcMHKk24tjUwpH8whrWiS3
jvSrbO7S/Itl3qO/wSy7e+JX9siGxVdO7pbAONM0Pgny8lqSy6s6fPZT7LLpjusgO1momLcKKkv0
2AJMnqzkx5YVnujoGFZoDoSpciGUahJwgVWN8sckBVvsQ8xmgfcswuPMy05tPtqE1jVCCSfASu6Z
qkQMGOkRWhjnE0QU1aV2L1PLs31tlBmry2U5uXXqyVOoatDjvNgL60LOonPoJEZSTMpaMwsK5+xF
EkPOlszRSlixWSvaW0oNcWAY34ZqbF+Gc/fUt6LJneZZD7RSTuU5DcMm1ZlE0z/rRUPjXFWvzKYc
T+A7TJR6nHikwUtlsiSsbSQCzXpU18Ep0nwnS8oiwMWNytDGdQo81JSQSc+DW7eMTjRHOl345RUS
6byjmX6euMBP1WZ+k0COcbvky5Dc5YUGN2uIFoSLkKYkGXSI5osbVUul47zQT/mX5Uk4D8ZOhtBn
qN+lbvniFiFNyjSJz0uzPMvmxoXuMJgfSePUs/MRNZ9PGSqijmGeq1U9LiVUexRKMKKcnOYIr4Tz
uiEBkc/d2r1Enf7BTkpY3+FNLuo7GbhMTkVab4KfXgTYwZWuzbwcmST/DKcGNMuAi07yMwlnYUDp
s/DyqZoU8Ev9qJVbK1JgqbLRSFODU52mmEpzrKBJVtAsS2WEBEPlvtLic9OgHWur0kOWIc9Tqu7U
U2smoWL/zADo0ASQSy7nEArCWEt7LqdNt5SD85Vo3RXQC1n+o4BpWZTM4VS8UGjzFbT7TNp+irFE
vKI8Ntz7jKZg7lFDRjw2o2G4oHEomGhzwJMZfdRlndBZtBcjYvengpZjROsxFD3IsPgOwx/weBjI
U3W8SJgrcnPlR5PnjwoFjmPJBZVLWxMCX+iLaHTO0+wkqJ7mFNz53u4yIztlM0eF6I/qpnIpOWht
0jgtaaCmNFLTJj+t3cXXmgbrhEYr1ETjiHsLgg6+oAp+SM2cuBcK40Y3c0bwmvHKac5QvZAhJSip
caTnQtsMCpuzfD6/imj3Zo09SsvleRklDGKSDLnS6TxoLufEMLG8unG9GzskmnvnHu4/DlW2TJgw
uWoz8g4jjq4ah/mtDdKKul+R0cSdfCtMsKOaBkpIL6TvjMFyU6kdhkztj10LAiUvHGe0sm1a2gGt
7ZoW94p4Qaflndf6mBTrskiefBriCG+hTvpU0yYnm4TBKiSKck/z5Xcjkx8Dmuoo6I2XfLi/Hf/G
8eMI/+D48XD+FP3MNowLv7nz/ohwyDAfUnORVcC8Oi5+lyVZBAagXJBPQyBDzB/seX8DRIqsmThk
lYrMe+8v/DSkiBZQF0hv/5I+hwJi9ND7r2nERTWIYAPg6b73p8VmFIsFJB85AldAj5OLoph/qiP7
zq7n90q4/OHHdQzTNHrN5UL2v1GMmcUREHgyvQtGmc4nCE24eQo3gaN/82CW+FxW2sWqccbzRj9X
aaKPPCOCsRDu/cReQvKSnbnQ5fsrCwsUPrl2+WTZKwUnV31fhYvPDlT+dgGnv1slp4WefyFsKU5D
AfIjIrpYrFACyPXUA1HRIBDsTaZKjom1gnMD+YBVjDwN6hKPEcICgWczLwEXnbWqJQCJyrdaqBBQ
SoaWRigT5IVzW8qWfwKLCtPJQXTloGQQomgwEdIGWmk8yYQtzBT5VGCEAMJESCFoUQ2Pk1cikLDE
0/goJjC7/Z2O4bGEkoKxEKRoqXW+FCI/RW3DJxAidVBldCe8INRGxUR5aCZM4maxm16uatW/qLUQ
MeNUCgMguO4CH7oC23dmSGFKBb7RpFs7rYITQ/JUMlWvCWEmlLMvaW3H8LrRKEMyHNqXMAFquYQ0
R7clwi7rWpbtb0yVwSOIgQQN9yKZ1YnmM4kcO9bxyjGvS0U/s+wElM7qM+Ifjwy6xVcMNN0WtqqH
Y0sFPGMWkvcDwdpK/brIw89NyJRDIMdX8DtCR2zDCiyhGAUAGMkT61rX/dMVlMGu3zjfEzP8YYby
PfOYTwgXndaF+ZzUDIZV6PbSMYbHUa8dFX7BOjptgsAYS4UEChPOhhMtScH/ZqpUUvOHhbaGqGKU
mzRoVuk4mOunywaMY9iU6X228FGFWn0igLp0myIYGaV3D4Zr7HqSGIIpLiQNsowCdsiqQIaWrzbG
4Mbz5iSFMJ4B+mfZ11Lcq0fNDIfFQPzT37ZybSu1P86GfvUhEmmxk+K33uykLMwjjUVs1DqpebWT
FI1IntAQ2rBq7Y90aYYQKSCrEsnLvp2kda4hgEQSBQPtX0NUqJrIgvYRFaRoMvMkMooMFMJFveld
PckI0ZpcOCQq6cIHubO81VX/vJn4KPvkTXAqecrixqpXjLS7SLaapCcuocYSnZjJHAzYIvTikR26
jPfkOs0n2YEpSSqrm7yOEZAv8wcVbYLchTNgZemn3IwGnhkzPW6iCS34YP51KVVQcabKt9BsPgVG
lR3HNTPYE3k1K31tdVzbzQM381FymgcN3drjRF4gJiw6SQy7Tybql7kSeV/nxvImU41PMdSLnqEl
oxV8jJKCwIoFLMlrlBu0QFCFm0PUn87p0TmBfB6oSBPoyuSHDAvkXGHKRY9XQgMeKycYI22AeQYs
klkEPZeQOjbMr0FTvOARL+NFeZtN8vtGkFIqTXa7rIyzopj8cqP5k6qhnBBXhv8AxAyagaXmnM3F
cGWOOOailC+Yh2m+WeG8Avtb/ZSMZnLrNvNpJKY3dZCYsboQoN6lxDRbMDMZ+jTVTH/gUFgYo9Q7
1/JmcmwxFke9P/uGfuWNVjAFpolWWIHo0LkbkhKFqQ52P7A9ijxJcxKbKYV1TfR5VxGNBEHrgwDa
81yTvcdUDp8yNEOzPFmOTRfZp6WhQA0kSILUCfCyZeV9WphC/tjX9MsJKJ2xGpWCGhMRTkZlP1UQ
/R6vKhIuM9KtUS7YiSLBU5Q2VknTsrKQTFYLsi19Zc+vsjmk1WbO7I/gO0It2jpLBAeSDG3byBG8
SLHFfzIF5J2qjgfQHqN5SS9VaGH68qcIfiWUdECn2c0Vc0oC330q1VTT6qX9rXAWtMmp3TkBoLNl
6DxBXWT69DvDaUgWlhThdUOxkNl57Qxh8lNfxxXqNkN5ahguj1dh+BhHIELlFZF7eVdn3jnY9bEc
RsuTuR2dQhKaI7qDupTu3fM1a6hnBVU9soRa0lLoJnluDBAHJSWQNGTZ3JnERlLCLlVIfrMJ8Hfp
x8KykpOcGUHS8/m9YS3SW3kFNhPnOpWMxc94oV75ijf/JOuV8g2Si6fV3LmhWaMdVwbftSyUoBaF
fJpsxKFcGppzoRgFH8dtITSkFhGQRVMLv9EdOs5LdKZybXETCuWpUC7vFKFFRXP5R4I4lSVUqmCA
AOI4OfXN7Jy/cYUpmjL0eOeibwarwvl/KiW1zcVSqS8MYDlyJt8aC1ga4urm/4pb2QJuTqbF9HTd
KvhUzvLmYbYoIarbVaXET+8TPy4+J//aP/rzQtsmxecmnf33f0xfIh9kxqLAWxdUug4aGCDHD4L6
9Yut3/qP64RTGiHlC39BExQGTGfJDAn/I0xid/v/JZuuB5NezFNRmhPPpnD4bot+twl//nyb3fzz
v/njux/sASPOnfeAUWoyEDKT7WfFG+5thXbE0LBQ5gBHJB6yClKpf/NWvD8NjLt9gEr9M0eBz/n+
JFC6RUTVtDefki98bxfg90Ro1RD0FOtns+//5l1ouRSiJL2X6f4zO8E677aC7h1Rm45ezMEegClw
CNBgcR74HhziKv6VPVAUJlmAQbQfB/1I0Qho2KTNVmA//v2XouU4iF5px+PAAA8aZEy9vn3UvZth
C+ZbE6pDAHXi2Wz+8G6Gsbmyz/V/ubPk1Y/9RXfBvbAVqEo2H/XQVDpHkPYCyMGnrJ+hboXGi3c+
FRwIA/z79oKQY+2dCgCkFMtgT956jYE6UDBSfWwFcb+i4YfWz8dYAogWAIn1SAD/YnMlh3dBhGhg
51Nh0RpFx4vPuHccNAIt2qIauf9ujwZpL0WtoPMemNQV0GxkGFI8gOL2tgLhNNtRZWW3F4OIp1pc
h+DL6rwV8PDYcPoe7oF+xDQdkpfQ86yfzSUc3pWw+tgDVbCPGZAbbZ6D42ATfpvU7cW8kHgGax26
u09iaA3lQWzu67e+dzMIqsCTgavAc4hn8xeHdyr0PuJLFTIRlXmHzUc9vCAWCDrweMxAb34+0FOh
qd0vCDwosH+hEAYsUTx863unQj3Ct4qq8Js9HaTrEBoOne0lMRVCwWtEEHfkYxIqmzAavpqSoboO
p49IAv0ZoOh4ifVzeEHsI1vhTDDQtPn5YG3F5uZ2yTrIx9fdCnvrIg4viI3CHgzCKuLT62egzpTo
uPMFwVZQi0Ize+shDkNt/chg2oDZNPv11AzTVnQPM+mkcT+4INtck299z2zCoAF1ImW9gafl+saI
dbsg1OZQpRSlh709YPZRzL+oCFmtn42zGl5AYXZPQqniKpwGuq6vRmBvKzTGQA0Y4CEcWz9DdR16
H/VLUGVAbfnud/bwYCsE1wyDBNuC91CrNHb3myFYeRQNQNBvjIR1xFAwucfQSxNGd9dBqwciIQZS
tmXMQy+qHQlYN9PObxdokK7D6sNWaAgJgQ7fbsVhbGUhfsbtYHJvc4GGaiuM7smHcQQAhCzrd7aC
2MsGXwDEc7MVmxh/eB5EzEx1Tj4UbAWDW7+JuAk4GCUl43u7QIO8IEYfeZiAcCqQu7zGDXsexDgi
CgVXBHfZ+hnsqeh+QajjWzrYPaGJs7cHiCfiYmVz66WGdyVEDbrjlRAUraYmqhPt5wDpNTFvwxz1
5ucDrdKoVh/uE3y7YpJvtG8FgAnbwrsKAJ94BuszutfuyKwEX70Opnv9HLpPmy4gWYegh9o863M4
vAvibGomXTIv3Ceod0EisPmkHwtW8C5SsQIutX6GmoAJ1pmOtoL4EvgqkIFt/Hi4FYLsUlYMVd0m
YEMtWJl9uE9CabRrBbJKPIehNsVtoDRiIHLYF8ToHlThQYgvmVrfftTDU0ECpoGp0Y3tqRlqJCFY
6TpeEEJp6lUog/+mTe4caWgGqaDuNqdmqGn51rV1M5vUJ2STGeLNR/3oQcjNAOTtnOlQt0LMF3c8
FVQoGFRySDxebcFemMmpICu3lJ2p2JzD4TlTs3uIRaitwYUmgu31cxhx60cwVKKZte2ZiwlzNn94
W2F3txXGEcAiHMTWgXzAUOigMVH/ERzR62djqIe3FWb3BEzARZBUBkq1+aiHHgQPQxdZgJVfT80Q
TwWC5j3YChhQSboFkm/PSAAscKh+Mzf0akSGuAeq3T224qMyUeXscAEfYitkdtHKtWXGHtfPUI2E
2Ud2TizN1eBorZ9De6lBagSyfffjwSJrrO55GK4DAiZGFn4TUGi0kC0E1HYR92BPRfc8TNRswGXT
53q1BXu2Qj3iwAgjsvUtQ424ze6xFRVbAOwIc76h7Pa2gp4gZDWC4HpzgQabkvZRswEjIVQmfmMr
CDigFwODtL1AAw0o0E7vwYsSRlKhEjOw4jlMPkRLBPJHMO4DjS+tPo6DKNUApoLqUjx83Xs3wwK9
btp4l82Phzr+xahuD8dBkNXDafGbFrFxBG4bYqtdi3ioRsLqHltR2EXmEyvwhh7aOxUOoqPkZoPv
lgtikI5pOWEmMsxosm7z7sMLwtAPcy4mjOIbIzLUgGKbJHcr1pBZwLG7OxWHYaYOKwyoTHgpN8Zi
qJ0PQdDZ+VQQbYM1/J2tADgAhkJFYmmzFUOtW1l9xFbQ34sa3ls3fM9WiKk5wHfGbquGGmba3dNy
Cru0SQkp3ioQe1uhAeCmd6js8KlDjSvEEHjHCwIwgLgJVbNdje4gruBUqCYyH7u4YqBhpmp3T0kF
3kqwopm/wVAwEcYgJfC0ra0Y6qmwuxcqSC6ETsYrlv3QgzhH69n69xdomOWrPgJv0TcnqNiazcOt
gNEeq2ox7DFsZ7rNCLrEFWTnqkg6t3G3wwXYM5u0BtdI98F6jj6cqKESXL3iZw5TUTwL2BUGQQZu
I5w+cg/QNUC4dy2/w4CbnrnOzCRjpWsnNbxWx3buv8uNIP+iRil6GZuk4tA46ISXFHzxTpufD9V7
inJC50AC+BDTTTvcwOFxoAFmUsWBSG3gdrK7kaBDzNw4NmJ7KghN9uyk6IiwFSqWYv0MNOkAUN35
VFDmB4UHXGTbIT7cCkcwt4iGyLBPBaWFHraCiR8gh0z9rJ/DtihlK+aqYaMeqL3URN21s5HAZzgG
Asnte2DR6qBwx5zk5mYMtEhDj6LzVghwOjOQFrnV+jm0l3TR4bAybBoi62dzAAfnRTW5e+mOj2qJ
gy8CafEcGgnqVTAvMG+9+fH2Lg5wK7pnG/QCIeW2xeDb+uHK7bkOMSOJDwVetPn5QAMKSoudLwhd
nS3N9OajHp4KKhfgjiymGjY/3zirAZ6K7lVMkLgWZgLbuPmoh6eCIWKODewM26xj8xcHuBXdYysC
CgemN6oTr9/63gUxj2iCUbrYofMGWttmVqfzBWErFEVn5G1rCw4viH5E/iWeN1syxCINsV/nrSB2
shSTsbc37q69U8HPEU22Ua7ZONvNORzeBVH6CLFsULqWRYNn/RzaCjBGpsCaCOmHYR6H7rEVAYWu
AT9Ez23z7HtRRybrQBYJJYzNHg01AVO6x1ZM2cMJK5rAm+fwOIghEDJRuj6vPx/mqegjthKtcqSj
t4fiMAFbJx9UcnezcYO9IN1jK4GzEtQLO7JQ7OGevVSPBOJs79QM81R0j60oxsCPSZGOA7a3B7hX
ODrIybc3Z7DHoXtQRVYBqo7v+zeIbefIBLwOy9O2SThUe6n20RoWJLociHbXYQuwpnCtOyzaULMO
oWzMle1W3LYEgbSy9QxtsDsDsWRrtxWbvzi8oErtI6BAGgSM+u/Qd/RLaZiCct+emqHain+JdVzk
FW+04wQUDkUrbYejOgwoIL9j4kEgbgYaXwo58s43Q4OoiiOxvRoYgT3XAaqI7WFMcpuODPZm9BFJ
qKAiINv+TXvchpnFBIq2oxoerOvow4syuoFgGsXK9XN4KihNANSkNfQ2bz3IoOqDnNK/QkZPegVZ
rvGWVexdEAHW5IZQ8d3E4n+hjPlP+JdX7Y+R54cva9UPf7ZoEwf53T/YOc6PP3+n6bFRcdj7p0IG
ZPPXN7IX4r//Z18VZD3++O6nu3HI9Z/a/v72M37863t/bPfBdv/z3J/l0/zZa9Y/aLZvejuN0A35
f/HLLG+TweLE7pQp2jVMXk3ln5Y/nr38SvKX3Uqvku2q4G1/+7AfFVL+ydURu/2o4MVgdh+Lh7OX
RTLbrfTu1bEI3V89RHS82C30trhgLu++eD59CWfNbqV3q2N6Oq8+mkbpz1kY7pZ6tzwRQQ/Lx3Hb
lypIaXtYPM+T1lcnFuxj9WKW7xZ6ty+Efd0X92bTwptGu6XeLd/HTR15s0X7y/dxU0fh1P+Z5HHL
dRI0id03J5y2Hfc+buooeQ5aXlvw+HV/7eTXr1nb4r3c01y8edFiZMTUcfd3L6Ofszycxi3WXRCX
df4DJ9OljwVuse+CD6v78rN/XE3Dn7uV3q6TYNDpYfXnaVG22AKUcXtY3X8O2nemj8t60rQZMcGb
0nlbxtOGE9l24vu4qmPeL58tFrsXfftOBadF95fPp3EQ+i0HUpAjdF7+zP/Z+p0KcbgeFg9nbfvS
x0U9y6d+7LadGTEa3/3V89mszXGIRlUPi5fxS4vrMPu4pufT6Gc4azsvfVxTVvfD1vhXzFJ23pnz
afyMA9mt9O4u9XFVz6f5yyyatuyNYPjr4eXzl7aLKlRQeli8Cvy45TZZfdzU82lTJUmLUxVjod3f
ffbbhE8IrPWxft5yncQcZ/e18XrtR6aXy5qUi9bbJGiKu797GaVePmvaTk0ft/Vy+puIQAwIdn77
yxlxanuZQEzddV8/8eJW32f3cV+v4qTeveSbGRODYZ1f/HralhuIyYYelkbYNX+Zhi3Rkpjk6uEP
VPksfm5bvo/bej2r/JbTbvdxV699fFPY4jwEeXT3jUnKl7a0Q7CBdV78ZvrcunYf1/Rm+uK3XiOh
YtPDm+d+26uLYdM+Fl9407bKjOB27WH5ss0tiWmn7ms/3/hxy1kUA/s9LH479VtfvY87ejPz3ZY7
Kgagur95Eudt5VMxUtTH4oWbRKh67xZ7M+xioLGHP5DkLZZRjDb2sHbutkS+AFd7WPzuZ9slXY/s
dH7xu+UsbwuR1lMwnVe/n+UtX+d6uqT72oSObaWw9cBG99WT8GOetB6A6L50WcQtNV+6ZD2clQdK
yrtlXu/PGqLf+b0fkmlLzg7/zu7vdWgqPSQUHos2Rwe4u4/1y8Kb5a19qzX3Y+fNeXxOWsqya+h3
97VnWTktnj3/o/VaA6p7+ANL+om7bX47NgKi3H1xbxb+/GjTNaUPX/oY+YW3e8l3L96HJ30sZtU0
L1pW7+OiPpZh6C/bfIbShzd9LKO49Svt47Z+9tNWn6H0cVU/52TtrTkSQJzdl9HB1DzF/nPi7xZ6
OzNCLLTzYWfxlnhaU/sIeL9M43/8LMnvdu/57t37uKhfp3n74n1c1K/ThUdFufXYCKRa553/Om3a
vJNAgHVfezYN2prvmtrHVf3q+S3tkzWZYvc397Ey06jVsap93Navfti6uAAW/S9v34Z8eWUM/4iH
eZgtyrD4X/8BkByx8HM4m+b/8/8BAAD//w==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3587-3903-4045-81F8-7443D3294A8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2B0CE2C-F717-47F7-A9EE-2CCABE052F11}">
      <dgm:prSet phldrT="[Text]" custT="1"/>
      <dgm:spPr/>
      <dgm:t>
        <a:bodyPr/>
        <a:lstStyle/>
        <a:p>
          <a:r>
            <a:rPr lang="en-US" sz="2300" dirty="0"/>
            <a:t>1997 </a:t>
          </a:r>
          <a:r>
            <a:rPr lang="en-US" sz="1200" dirty="0"/>
            <a:t>Oxycodone hits market</a:t>
          </a:r>
        </a:p>
      </dgm:t>
    </dgm:pt>
    <dgm:pt modelId="{3354EDA3-7482-4D44-8FFE-2D0BB33F1210}" type="parTrans" cxnId="{66D1F346-57A0-4F62-A598-EA2B41D86369}">
      <dgm:prSet/>
      <dgm:spPr/>
      <dgm:t>
        <a:bodyPr/>
        <a:lstStyle/>
        <a:p>
          <a:endParaRPr lang="en-US"/>
        </a:p>
      </dgm:t>
    </dgm:pt>
    <dgm:pt modelId="{2DCD2FFC-9394-4F0D-A424-97CA7E677AAD}" type="sibTrans" cxnId="{66D1F346-57A0-4F62-A598-EA2B41D86369}">
      <dgm:prSet/>
      <dgm:spPr/>
      <dgm:t>
        <a:bodyPr/>
        <a:lstStyle/>
        <a:p>
          <a:endParaRPr lang="en-US"/>
        </a:p>
      </dgm:t>
    </dgm:pt>
    <dgm:pt modelId="{3458D8DB-EF4B-4714-982D-2A26E19D9105}">
      <dgm:prSet phldrT="[Text]" custT="1"/>
      <dgm:spPr/>
      <dgm:t>
        <a:bodyPr/>
        <a:lstStyle/>
        <a:p>
          <a:r>
            <a:rPr lang="en-US" sz="2000" dirty="0"/>
            <a:t>2000</a:t>
          </a:r>
        </a:p>
        <a:p>
          <a:r>
            <a:rPr lang="en-US" sz="1200" dirty="0"/>
            <a:t>Purdue profits 1.1 billion</a:t>
          </a:r>
        </a:p>
      </dgm:t>
    </dgm:pt>
    <dgm:pt modelId="{E53B58F9-77D5-4C2A-9A3C-7FBED5096346}" type="parTrans" cxnId="{3A47CE9B-0089-49DC-B648-44B02C4E7333}">
      <dgm:prSet/>
      <dgm:spPr/>
      <dgm:t>
        <a:bodyPr/>
        <a:lstStyle/>
        <a:p>
          <a:endParaRPr lang="en-US"/>
        </a:p>
      </dgm:t>
    </dgm:pt>
    <dgm:pt modelId="{E6D9388D-9C17-444D-BF55-AD0E30B8E05E}" type="sibTrans" cxnId="{3A47CE9B-0089-49DC-B648-44B02C4E7333}">
      <dgm:prSet/>
      <dgm:spPr/>
      <dgm:t>
        <a:bodyPr/>
        <a:lstStyle/>
        <a:p>
          <a:endParaRPr lang="en-US"/>
        </a:p>
      </dgm:t>
    </dgm:pt>
    <dgm:pt modelId="{C30927D8-EA69-45F4-B4EA-2075B10C2817}">
      <dgm:prSet phldrT="[Text]" custT="1"/>
      <dgm:spPr/>
      <dgm:t>
        <a:bodyPr/>
        <a:lstStyle/>
        <a:p>
          <a:r>
            <a:rPr lang="en-US" sz="2100" dirty="0"/>
            <a:t>2007</a:t>
          </a:r>
        </a:p>
        <a:p>
          <a:r>
            <a:rPr lang="en-US" sz="1200" dirty="0"/>
            <a:t>Admits oxy addicting</a:t>
          </a:r>
        </a:p>
      </dgm:t>
    </dgm:pt>
    <dgm:pt modelId="{27CF48F2-250B-429E-81E9-E9B64A53BC2D}" type="parTrans" cxnId="{03A3561C-E680-4C4F-9D5D-96F6694AEFD4}">
      <dgm:prSet/>
      <dgm:spPr/>
      <dgm:t>
        <a:bodyPr/>
        <a:lstStyle/>
        <a:p>
          <a:endParaRPr lang="en-US"/>
        </a:p>
      </dgm:t>
    </dgm:pt>
    <dgm:pt modelId="{43A222C8-B3D4-4DDC-8678-1FD4A3B3A17B}" type="sibTrans" cxnId="{03A3561C-E680-4C4F-9D5D-96F6694AEFD4}">
      <dgm:prSet/>
      <dgm:spPr/>
      <dgm:t>
        <a:bodyPr/>
        <a:lstStyle/>
        <a:p>
          <a:endParaRPr lang="en-US"/>
        </a:p>
      </dgm:t>
    </dgm:pt>
    <dgm:pt modelId="{752EF23B-8B8E-46A8-A89C-05D2A8210574}">
      <dgm:prSet phldrT="[Text]" custT="1"/>
      <dgm:spPr/>
      <dgm:t>
        <a:bodyPr/>
        <a:lstStyle/>
        <a:p>
          <a:r>
            <a:rPr lang="en-US" sz="2400" dirty="0"/>
            <a:t>2002</a:t>
          </a:r>
        </a:p>
        <a:p>
          <a:r>
            <a:rPr lang="en-US" sz="1200" dirty="0"/>
            <a:t>Time release broken</a:t>
          </a:r>
        </a:p>
      </dgm:t>
    </dgm:pt>
    <dgm:pt modelId="{79EE67EC-92CC-4978-A634-38D6BF2DBCC9}" type="parTrans" cxnId="{62FC4E36-77DB-4AD4-BDD1-5894B566950F}">
      <dgm:prSet/>
      <dgm:spPr/>
      <dgm:t>
        <a:bodyPr/>
        <a:lstStyle/>
        <a:p>
          <a:endParaRPr lang="en-US"/>
        </a:p>
      </dgm:t>
    </dgm:pt>
    <dgm:pt modelId="{03D69BC0-6675-4715-9DDD-291C57C8BE0B}" type="sibTrans" cxnId="{62FC4E36-77DB-4AD4-BDD1-5894B566950F}">
      <dgm:prSet/>
      <dgm:spPr/>
      <dgm:t>
        <a:bodyPr/>
        <a:lstStyle/>
        <a:p>
          <a:endParaRPr lang="en-US"/>
        </a:p>
      </dgm:t>
    </dgm:pt>
    <dgm:pt modelId="{4B418DF4-4096-45FF-9047-4A8B6C31917D}">
      <dgm:prSet phldrT="[Text]" custT="1"/>
      <dgm:spPr/>
      <dgm:t>
        <a:bodyPr/>
        <a:lstStyle/>
        <a:p>
          <a:r>
            <a:rPr lang="en-US" sz="2300" dirty="0"/>
            <a:t>2011</a:t>
          </a:r>
        </a:p>
        <a:p>
          <a:r>
            <a:rPr lang="en-US" sz="1200" dirty="0"/>
            <a:t>New unbreakable formula</a:t>
          </a:r>
        </a:p>
      </dgm:t>
    </dgm:pt>
    <dgm:pt modelId="{FD064A8F-39F9-49AD-99BD-4741B492689B}" type="parTrans" cxnId="{B84B00E1-08D0-4F8A-A93D-16923A0D8152}">
      <dgm:prSet/>
      <dgm:spPr/>
      <dgm:t>
        <a:bodyPr/>
        <a:lstStyle/>
        <a:p>
          <a:endParaRPr lang="en-US"/>
        </a:p>
      </dgm:t>
    </dgm:pt>
    <dgm:pt modelId="{1985A286-58D9-4B7D-928F-BE03DBF48084}" type="sibTrans" cxnId="{B84B00E1-08D0-4F8A-A93D-16923A0D8152}">
      <dgm:prSet/>
      <dgm:spPr/>
      <dgm:t>
        <a:bodyPr/>
        <a:lstStyle/>
        <a:p>
          <a:endParaRPr lang="en-US"/>
        </a:p>
      </dgm:t>
    </dgm:pt>
    <dgm:pt modelId="{88D99280-3572-45D7-B606-77B8B4C00438}">
      <dgm:prSet phldrT="[Text]" custT="1"/>
      <dgm:spPr/>
      <dgm:t>
        <a:bodyPr/>
        <a:lstStyle/>
        <a:p>
          <a:r>
            <a:rPr lang="en-US" sz="2200" dirty="0"/>
            <a:t>2015</a:t>
          </a:r>
        </a:p>
        <a:p>
          <a:r>
            <a:rPr lang="en-US" sz="1200" dirty="0"/>
            <a:t>Fentanyl hits TN</a:t>
          </a:r>
        </a:p>
      </dgm:t>
    </dgm:pt>
    <dgm:pt modelId="{1355472F-B84D-4E0B-AD4F-177F61B276F0}" type="parTrans" cxnId="{4ECD78CE-0006-4CFD-8F01-C075F068FCB0}">
      <dgm:prSet/>
      <dgm:spPr/>
      <dgm:t>
        <a:bodyPr/>
        <a:lstStyle/>
        <a:p>
          <a:endParaRPr lang="en-US"/>
        </a:p>
      </dgm:t>
    </dgm:pt>
    <dgm:pt modelId="{7D20F4E1-783F-4C57-850D-065301B7FAEF}" type="sibTrans" cxnId="{4ECD78CE-0006-4CFD-8F01-C075F068FCB0}">
      <dgm:prSet/>
      <dgm:spPr/>
      <dgm:t>
        <a:bodyPr/>
        <a:lstStyle/>
        <a:p>
          <a:endParaRPr lang="en-US"/>
        </a:p>
      </dgm:t>
    </dgm:pt>
    <dgm:pt modelId="{E9D4DB2F-7062-42E3-BC8E-CF24ABB4BF3B}">
      <dgm:prSet phldrT="[Text]" custT="1"/>
      <dgm:spPr/>
      <dgm:t>
        <a:bodyPr/>
        <a:lstStyle/>
        <a:p>
          <a:r>
            <a:rPr lang="en-US" sz="2100" dirty="0"/>
            <a:t>2017</a:t>
          </a:r>
        </a:p>
        <a:p>
          <a:r>
            <a:rPr lang="en-US" sz="1200" dirty="0"/>
            <a:t>Opiate epidemic declared</a:t>
          </a:r>
        </a:p>
      </dgm:t>
    </dgm:pt>
    <dgm:pt modelId="{72C82D7E-2240-4AC7-9269-DF1DB7D2CB78}" type="parTrans" cxnId="{15F491A7-A05B-4865-BAD3-3C5CB40D11EF}">
      <dgm:prSet/>
      <dgm:spPr/>
      <dgm:t>
        <a:bodyPr/>
        <a:lstStyle/>
        <a:p>
          <a:endParaRPr lang="en-US"/>
        </a:p>
      </dgm:t>
    </dgm:pt>
    <dgm:pt modelId="{174FDA2E-2FAC-496A-92F1-8994C2C7C54F}" type="sibTrans" cxnId="{15F491A7-A05B-4865-BAD3-3C5CB40D11EF}">
      <dgm:prSet/>
      <dgm:spPr/>
      <dgm:t>
        <a:bodyPr/>
        <a:lstStyle/>
        <a:p>
          <a:endParaRPr lang="en-US"/>
        </a:p>
      </dgm:t>
    </dgm:pt>
    <dgm:pt modelId="{2DF42A9A-C371-4089-B1FB-025586E22C97}" type="pres">
      <dgm:prSet presAssocID="{D66D3587-3903-4045-81F8-7443D3294A81}" presName="Name0" presStyleCnt="0">
        <dgm:presLayoutVars>
          <dgm:dir/>
          <dgm:resizeHandles val="exact"/>
        </dgm:presLayoutVars>
      </dgm:prSet>
      <dgm:spPr/>
    </dgm:pt>
    <dgm:pt modelId="{46E0DB9C-1E8D-43B3-AEA7-95183384C61A}" type="pres">
      <dgm:prSet presAssocID="{D66D3587-3903-4045-81F8-7443D3294A81}" presName="arrow" presStyleLbl="bgShp" presStyleIdx="0" presStyleCnt="1" custScaleY="46012" custLinFactNeighborX="-2" custLinFactNeighborY="36"/>
      <dgm:spPr>
        <a:solidFill>
          <a:srgbClr val="0070C0"/>
        </a:solidFill>
        <a:ln>
          <a:solidFill>
            <a:srgbClr val="00B0F0"/>
          </a:solidFill>
        </a:ln>
      </dgm:spPr>
    </dgm:pt>
    <dgm:pt modelId="{C8BF174A-E574-4A20-8BA2-D64396308824}" type="pres">
      <dgm:prSet presAssocID="{D66D3587-3903-4045-81F8-7443D3294A81}" presName="points" presStyleCnt="0"/>
      <dgm:spPr/>
    </dgm:pt>
    <dgm:pt modelId="{92417202-DBBC-4E31-8AE9-5F9771E2191E}" type="pres">
      <dgm:prSet presAssocID="{A2B0CE2C-F717-47F7-A9EE-2CCABE052F11}" presName="compositeA" presStyleCnt="0"/>
      <dgm:spPr/>
    </dgm:pt>
    <dgm:pt modelId="{F6727AE1-CEE6-4951-97B3-604E9DB79F9F}" type="pres">
      <dgm:prSet presAssocID="{A2B0CE2C-F717-47F7-A9EE-2CCABE052F11}" presName="textA" presStyleLbl="revTx" presStyleIdx="0" presStyleCnt="7">
        <dgm:presLayoutVars>
          <dgm:bulletEnabled val="1"/>
        </dgm:presLayoutVars>
      </dgm:prSet>
      <dgm:spPr/>
    </dgm:pt>
    <dgm:pt modelId="{350A5DB8-0B3C-4992-9FC7-81DFEE93D441}" type="pres">
      <dgm:prSet presAssocID="{A2B0CE2C-F717-47F7-A9EE-2CCABE052F11}" presName="circleA" presStyleLbl="node1" presStyleIdx="0" presStyleCnt="7"/>
      <dgm:spPr>
        <a:solidFill>
          <a:srgbClr val="00B0F0"/>
        </a:solidFill>
      </dgm:spPr>
    </dgm:pt>
    <dgm:pt modelId="{6FBFA9B6-1AA7-4C8F-8BAF-9BC1B5453444}" type="pres">
      <dgm:prSet presAssocID="{A2B0CE2C-F717-47F7-A9EE-2CCABE052F11}" presName="spaceA" presStyleCnt="0"/>
      <dgm:spPr/>
    </dgm:pt>
    <dgm:pt modelId="{5588E43A-CC4B-4044-870D-C81413F31356}" type="pres">
      <dgm:prSet presAssocID="{2DCD2FFC-9394-4F0D-A424-97CA7E677AAD}" presName="space" presStyleCnt="0"/>
      <dgm:spPr/>
    </dgm:pt>
    <dgm:pt modelId="{3459B34D-FE9B-4CE6-925F-FCC6A2387F33}" type="pres">
      <dgm:prSet presAssocID="{3458D8DB-EF4B-4714-982D-2A26E19D9105}" presName="compositeB" presStyleCnt="0"/>
      <dgm:spPr/>
    </dgm:pt>
    <dgm:pt modelId="{3BA84EA8-0FA8-4962-BA76-A63C7D876D85}" type="pres">
      <dgm:prSet presAssocID="{3458D8DB-EF4B-4714-982D-2A26E19D9105}" presName="textB" presStyleLbl="revTx" presStyleIdx="1" presStyleCnt="7">
        <dgm:presLayoutVars>
          <dgm:bulletEnabled val="1"/>
        </dgm:presLayoutVars>
      </dgm:prSet>
      <dgm:spPr/>
    </dgm:pt>
    <dgm:pt modelId="{267A91B7-B051-4667-A061-822F51ABC226}" type="pres">
      <dgm:prSet presAssocID="{3458D8DB-EF4B-4714-982D-2A26E19D9105}" presName="circleB" presStyleLbl="node1" presStyleIdx="1" presStyleCnt="7"/>
      <dgm:spPr>
        <a:solidFill>
          <a:srgbClr val="00B0F0"/>
        </a:solidFill>
      </dgm:spPr>
    </dgm:pt>
    <dgm:pt modelId="{50834B2F-436F-4081-9B17-B680455AD01D}" type="pres">
      <dgm:prSet presAssocID="{3458D8DB-EF4B-4714-982D-2A26E19D9105}" presName="spaceB" presStyleCnt="0"/>
      <dgm:spPr/>
    </dgm:pt>
    <dgm:pt modelId="{956BF629-A712-4F9D-AB53-C1A0F10FC2EC}" type="pres">
      <dgm:prSet presAssocID="{E6D9388D-9C17-444D-BF55-AD0E30B8E05E}" presName="space" presStyleCnt="0"/>
      <dgm:spPr/>
    </dgm:pt>
    <dgm:pt modelId="{ADA8AB72-5790-4BE7-B7A2-2E96918F1CFB}" type="pres">
      <dgm:prSet presAssocID="{752EF23B-8B8E-46A8-A89C-05D2A8210574}" presName="compositeA" presStyleCnt="0"/>
      <dgm:spPr/>
    </dgm:pt>
    <dgm:pt modelId="{C74763C7-9EF9-494E-8DCE-A2E12CBDAAC3}" type="pres">
      <dgm:prSet presAssocID="{752EF23B-8B8E-46A8-A89C-05D2A8210574}" presName="textA" presStyleLbl="revTx" presStyleIdx="2" presStyleCnt="7">
        <dgm:presLayoutVars>
          <dgm:bulletEnabled val="1"/>
        </dgm:presLayoutVars>
      </dgm:prSet>
      <dgm:spPr/>
    </dgm:pt>
    <dgm:pt modelId="{1852FA30-03B7-4BF6-A744-08705E89C2DA}" type="pres">
      <dgm:prSet presAssocID="{752EF23B-8B8E-46A8-A89C-05D2A8210574}" presName="circleA" presStyleLbl="node1" presStyleIdx="2" presStyleCnt="7"/>
      <dgm:spPr>
        <a:solidFill>
          <a:srgbClr val="00B0F0"/>
        </a:solidFill>
      </dgm:spPr>
    </dgm:pt>
    <dgm:pt modelId="{70F00DD1-D6E9-45E6-9640-180399430EB4}" type="pres">
      <dgm:prSet presAssocID="{752EF23B-8B8E-46A8-A89C-05D2A8210574}" presName="spaceA" presStyleCnt="0"/>
      <dgm:spPr/>
    </dgm:pt>
    <dgm:pt modelId="{8A06E129-FB1B-487E-A996-ADCFA94EA254}" type="pres">
      <dgm:prSet presAssocID="{03D69BC0-6675-4715-9DDD-291C57C8BE0B}" presName="space" presStyleCnt="0"/>
      <dgm:spPr/>
    </dgm:pt>
    <dgm:pt modelId="{4D09E641-2424-4E17-965C-BEC776D75B81}" type="pres">
      <dgm:prSet presAssocID="{C30927D8-EA69-45F4-B4EA-2075B10C2817}" presName="compositeB" presStyleCnt="0"/>
      <dgm:spPr/>
    </dgm:pt>
    <dgm:pt modelId="{106906AF-8630-44B5-A5D3-C6608EA4882E}" type="pres">
      <dgm:prSet presAssocID="{C30927D8-EA69-45F4-B4EA-2075B10C2817}" presName="textB" presStyleLbl="revTx" presStyleIdx="3" presStyleCnt="7">
        <dgm:presLayoutVars>
          <dgm:bulletEnabled val="1"/>
        </dgm:presLayoutVars>
      </dgm:prSet>
      <dgm:spPr/>
    </dgm:pt>
    <dgm:pt modelId="{27983FD6-530A-47D2-944E-5867F0F5AE55}" type="pres">
      <dgm:prSet presAssocID="{C30927D8-EA69-45F4-B4EA-2075B10C2817}" presName="circleB" presStyleLbl="node1" presStyleIdx="3" presStyleCnt="7"/>
      <dgm:spPr>
        <a:solidFill>
          <a:srgbClr val="00B0F0"/>
        </a:solidFill>
      </dgm:spPr>
    </dgm:pt>
    <dgm:pt modelId="{2DA34697-6F68-4D25-A2FD-BF33C38A6071}" type="pres">
      <dgm:prSet presAssocID="{C30927D8-EA69-45F4-B4EA-2075B10C2817}" presName="spaceB" presStyleCnt="0"/>
      <dgm:spPr/>
    </dgm:pt>
    <dgm:pt modelId="{C6AE659A-7DA5-4E9C-852B-F636E2A45F5F}" type="pres">
      <dgm:prSet presAssocID="{43A222C8-B3D4-4DDC-8678-1FD4A3B3A17B}" presName="space" presStyleCnt="0"/>
      <dgm:spPr/>
    </dgm:pt>
    <dgm:pt modelId="{EBFAB22A-DCC1-434C-B676-006A3243D175}" type="pres">
      <dgm:prSet presAssocID="{4B418DF4-4096-45FF-9047-4A8B6C31917D}" presName="compositeA" presStyleCnt="0"/>
      <dgm:spPr/>
    </dgm:pt>
    <dgm:pt modelId="{0C574AB7-A4BF-43A8-ACD7-A59B4E89153B}" type="pres">
      <dgm:prSet presAssocID="{4B418DF4-4096-45FF-9047-4A8B6C31917D}" presName="textA" presStyleLbl="revTx" presStyleIdx="4" presStyleCnt="7">
        <dgm:presLayoutVars>
          <dgm:bulletEnabled val="1"/>
        </dgm:presLayoutVars>
      </dgm:prSet>
      <dgm:spPr/>
    </dgm:pt>
    <dgm:pt modelId="{A711BDE9-6694-45D7-ADA7-897C71A59607}" type="pres">
      <dgm:prSet presAssocID="{4B418DF4-4096-45FF-9047-4A8B6C31917D}" presName="circleA" presStyleLbl="node1" presStyleIdx="4" presStyleCnt="7"/>
      <dgm:spPr>
        <a:solidFill>
          <a:srgbClr val="00B0F0"/>
        </a:solidFill>
      </dgm:spPr>
    </dgm:pt>
    <dgm:pt modelId="{3E9D6247-327F-4138-ACA4-400AEF36AD68}" type="pres">
      <dgm:prSet presAssocID="{4B418DF4-4096-45FF-9047-4A8B6C31917D}" presName="spaceA" presStyleCnt="0"/>
      <dgm:spPr/>
    </dgm:pt>
    <dgm:pt modelId="{7635B04D-44C8-4DF2-A558-02AB4A72E660}" type="pres">
      <dgm:prSet presAssocID="{1985A286-58D9-4B7D-928F-BE03DBF48084}" presName="space" presStyleCnt="0"/>
      <dgm:spPr/>
    </dgm:pt>
    <dgm:pt modelId="{3077E5D4-1F6F-47CB-8837-74AE3E191BB3}" type="pres">
      <dgm:prSet presAssocID="{88D99280-3572-45D7-B606-77B8B4C00438}" presName="compositeB" presStyleCnt="0"/>
      <dgm:spPr/>
    </dgm:pt>
    <dgm:pt modelId="{BE0E7DC0-ABB0-4538-8860-4B86A137A420}" type="pres">
      <dgm:prSet presAssocID="{88D99280-3572-45D7-B606-77B8B4C00438}" presName="textB" presStyleLbl="revTx" presStyleIdx="5" presStyleCnt="7">
        <dgm:presLayoutVars>
          <dgm:bulletEnabled val="1"/>
        </dgm:presLayoutVars>
      </dgm:prSet>
      <dgm:spPr/>
    </dgm:pt>
    <dgm:pt modelId="{DF2146DC-4D9A-4F46-848A-B76BF9995EAA}" type="pres">
      <dgm:prSet presAssocID="{88D99280-3572-45D7-B606-77B8B4C00438}" presName="circleB" presStyleLbl="node1" presStyleIdx="5" presStyleCnt="7"/>
      <dgm:spPr>
        <a:solidFill>
          <a:srgbClr val="00B0F0"/>
        </a:solidFill>
      </dgm:spPr>
    </dgm:pt>
    <dgm:pt modelId="{C7328A7E-9969-48AE-BBD8-D0F07747BD84}" type="pres">
      <dgm:prSet presAssocID="{88D99280-3572-45D7-B606-77B8B4C00438}" presName="spaceB" presStyleCnt="0"/>
      <dgm:spPr/>
    </dgm:pt>
    <dgm:pt modelId="{54BDD886-FA63-4623-B10A-D701EAC6B34D}" type="pres">
      <dgm:prSet presAssocID="{7D20F4E1-783F-4C57-850D-065301B7FAEF}" presName="space" presStyleCnt="0"/>
      <dgm:spPr/>
    </dgm:pt>
    <dgm:pt modelId="{50FFC469-5929-4A7E-B51E-5CCA73BE45A2}" type="pres">
      <dgm:prSet presAssocID="{E9D4DB2F-7062-42E3-BC8E-CF24ABB4BF3B}" presName="compositeA" presStyleCnt="0"/>
      <dgm:spPr/>
    </dgm:pt>
    <dgm:pt modelId="{98ACFD1F-4065-4942-B370-F72BC726768A}" type="pres">
      <dgm:prSet presAssocID="{E9D4DB2F-7062-42E3-BC8E-CF24ABB4BF3B}" presName="textA" presStyleLbl="revTx" presStyleIdx="6" presStyleCnt="7">
        <dgm:presLayoutVars>
          <dgm:bulletEnabled val="1"/>
        </dgm:presLayoutVars>
      </dgm:prSet>
      <dgm:spPr/>
    </dgm:pt>
    <dgm:pt modelId="{FA98AE40-4BBC-4F69-BF5E-98ADA3E23187}" type="pres">
      <dgm:prSet presAssocID="{E9D4DB2F-7062-42E3-BC8E-CF24ABB4BF3B}" presName="circleA" presStyleLbl="node1" presStyleIdx="6" presStyleCnt="7"/>
      <dgm:spPr>
        <a:solidFill>
          <a:srgbClr val="00B0F0"/>
        </a:solidFill>
      </dgm:spPr>
    </dgm:pt>
    <dgm:pt modelId="{882FF535-2152-43AA-A348-0D2FDDC2256E}" type="pres">
      <dgm:prSet presAssocID="{E9D4DB2F-7062-42E3-BC8E-CF24ABB4BF3B}" presName="spaceA" presStyleCnt="0"/>
      <dgm:spPr/>
    </dgm:pt>
  </dgm:ptLst>
  <dgm:cxnLst>
    <dgm:cxn modelId="{11FC8213-59D3-4308-B05C-8097A8C45D5A}" type="presOf" srcId="{E9D4DB2F-7062-42E3-BC8E-CF24ABB4BF3B}" destId="{98ACFD1F-4065-4942-B370-F72BC726768A}" srcOrd="0" destOrd="0" presId="urn:microsoft.com/office/officeart/2005/8/layout/hProcess11"/>
    <dgm:cxn modelId="{03A3561C-E680-4C4F-9D5D-96F6694AEFD4}" srcId="{D66D3587-3903-4045-81F8-7443D3294A81}" destId="{C30927D8-EA69-45F4-B4EA-2075B10C2817}" srcOrd="3" destOrd="0" parTransId="{27CF48F2-250B-429E-81E9-E9B64A53BC2D}" sibTransId="{43A222C8-B3D4-4DDC-8678-1FD4A3B3A17B}"/>
    <dgm:cxn modelId="{0D28A81F-04E2-452A-AF71-8C2C3982E2D5}" type="presOf" srcId="{88D99280-3572-45D7-B606-77B8B4C00438}" destId="{BE0E7DC0-ABB0-4538-8860-4B86A137A420}" srcOrd="0" destOrd="0" presId="urn:microsoft.com/office/officeart/2005/8/layout/hProcess11"/>
    <dgm:cxn modelId="{62FC4E36-77DB-4AD4-BDD1-5894B566950F}" srcId="{D66D3587-3903-4045-81F8-7443D3294A81}" destId="{752EF23B-8B8E-46A8-A89C-05D2A8210574}" srcOrd="2" destOrd="0" parTransId="{79EE67EC-92CC-4978-A634-38D6BF2DBCC9}" sibTransId="{03D69BC0-6675-4715-9DDD-291C57C8BE0B}"/>
    <dgm:cxn modelId="{7258765C-8FBE-454E-B2B4-C995F5AF30F5}" type="presOf" srcId="{A2B0CE2C-F717-47F7-A9EE-2CCABE052F11}" destId="{F6727AE1-CEE6-4951-97B3-604E9DB79F9F}" srcOrd="0" destOrd="0" presId="urn:microsoft.com/office/officeart/2005/8/layout/hProcess11"/>
    <dgm:cxn modelId="{66D1F346-57A0-4F62-A598-EA2B41D86369}" srcId="{D66D3587-3903-4045-81F8-7443D3294A81}" destId="{A2B0CE2C-F717-47F7-A9EE-2CCABE052F11}" srcOrd="0" destOrd="0" parTransId="{3354EDA3-7482-4D44-8FFE-2D0BB33F1210}" sibTransId="{2DCD2FFC-9394-4F0D-A424-97CA7E677AAD}"/>
    <dgm:cxn modelId="{522AE74D-2019-4718-A825-FA5F8FC9986E}" type="presOf" srcId="{3458D8DB-EF4B-4714-982D-2A26E19D9105}" destId="{3BA84EA8-0FA8-4962-BA76-A63C7D876D85}" srcOrd="0" destOrd="0" presId="urn:microsoft.com/office/officeart/2005/8/layout/hProcess11"/>
    <dgm:cxn modelId="{A3531859-D977-40CC-846C-32355F8ACB7D}" type="presOf" srcId="{D66D3587-3903-4045-81F8-7443D3294A81}" destId="{2DF42A9A-C371-4089-B1FB-025586E22C97}" srcOrd="0" destOrd="0" presId="urn:microsoft.com/office/officeart/2005/8/layout/hProcess11"/>
    <dgm:cxn modelId="{68AB827E-BADD-4380-BA58-CF84DF45D380}" type="presOf" srcId="{752EF23B-8B8E-46A8-A89C-05D2A8210574}" destId="{C74763C7-9EF9-494E-8DCE-A2E12CBDAAC3}" srcOrd="0" destOrd="0" presId="urn:microsoft.com/office/officeart/2005/8/layout/hProcess11"/>
    <dgm:cxn modelId="{3A47CE9B-0089-49DC-B648-44B02C4E7333}" srcId="{D66D3587-3903-4045-81F8-7443D3294A81}" destId="{3458D8DB-EF4B-4714-982D-2A26E19D9105}" srcOrd="1" destOrd="0" parTransId="{E53B58F9-77D5-4C2A-9A3C-7FBED5096346}" sibTransId="{E6D9388D-9C17-444D-BF55-AD0E30B8E05E}"/>
    <dgm:cxn modelId="{15F491A7-A05B-4865-BAD3-3C5CB40D11EF}" srcId="{D66D3587-3903-4045-81F8-7443D3294A81}" destId="{E9D4DB2F-7062-42E3-BC8E-CF24ABB4BF3B}" srcOrd="6" destOrd="0" parTransId="{72C82D7E-2240-4AC7-9269-DF1DB7D2CB78}" sibTransId="{174FDA2E-2FAC-496A-92F1-8994C2C7C54F}"/>
    <dgm:cxn modelId="{31D1C3C6-215D-4B4D-9C60-12296716FC9D}" type="presOf" srcId="{4B418DF4-4096-45FF-9047-4A8B6C31917D}" destId="{0C574AB7-A4BF-43A8-ACD7-A59B4E89153B}" srcOrd="0" destOrd="0" presId="urn:microsoft.com/office/officeart/2005/8/layout/hProcess11"/>
    <dgm:cxn modelId="{4ECD78CE-0006-4CFD-8F01-C075F068FCB0}" srcId="{D66D3587-3903-4045-81F8-7443D3294A81}" destId="{88D99280-3572-45D7-B606-77B8B4C00438}" srcOrd="5" destOrd="0" parTransId="{1355472F-B84D-4E0B-AD4F-177F61B276F0}" sibTransId="{7D20F4E1-783F-4C57-850D-065301B7FAEF}"/>
    <dgm:cxn modelId="{B84B00E1-08D0-4F8A-A93D-16923A0D8152}" srcId="{D66D3587-3903-4045-81F8-7443D3294A81}" destId="{4B418DF4-4096-45FF-9047-4A8B6C31917D}" srcOrd="4" destOrd="0" parTransId="{FD064A8F-39F9-49AD-99BD-4741B492689B}" sibTransId="{1985A286-58D9-4B7D-928F-BE03DBF48084}"/>
    <dgm:cxn modelId="{3E84A7EC-4EE8-477A-9B64-36AEDEC2ADA0}" type="presOf" srcId="{C30927D8-EA69-45F4-B4EA-2075B10C2817}" destId="{106906AF-8630-44B5-A5D3-C6608EA4882E}" srcOrd="0" destOrd="0" presId="urn:microsoft.com/office/officeart/2005/8/layout/hProcess11"/>
    <dgm:cxn modelId="{FBD0A877-1E7E-49A6-831A-1C3171448306}" type="presParOf" srcId="{2DF42A9A-C371-4089-B1FB-025586E22C97}" destId="{46E0DB9C-1E8D-43B3-AEA7-95183384C61A}" srcOrd="0" destOrd="0" presId="urn:microsoft.com/office/officeart/2005/8/layout/hProcess11"/>
    <dgm:cxn modelId="{97DA92BD-E10A-4251-8C17-6D872AFC0A37}" type="presParOf" srcId="{2DF42A9A-C371-4089-B1FB-025586E22C97}" destId="{C8BF174A-E574-4A20-8BA2-D64396308824}" srcOrd="1" destOrd="0" presId="urn:microsoft.com/office/officeart/2005/8/layout/hProcess11"/>
    <dgm:cxn modelId="{F96B7594-F49A-4BB1-A2DB-C1390641CBFE}" type="presParOf" srcId="{C8BF174A-E574-4A20-8BA2-D64396308824}" destId="{92417202-DBBC-4E31-8AE9-5F9771E2191E}" srcOrd="0" destOrd="0" presId="urn:microsoft.com/office/officeart/2005/8/layout/hProcess11"/>
    <dgm:cxn modelId="{3F5CFC1A-0DD9-4986-BB1A-6FE2711482A8}" type="presParOf" srcId="{92417202-DBBC-4E31-8AE9-5F9771E2191E}" destId="{F6727AE1-CEE6-4951-97B3-604E9DB79F9F}" srcOrd="0" destOrd="0" presId="urn:microsoft.com/office/officeart/2005/8/layout/hProcess11"/>
    <dgm:cxn modelId="{405CFB1C-68AC-49C6-B031-9FDADB4100A3}" type="presParOf" srcId="{92417202-DBBC-4E31-8AE9-5F9771E2191E}" destId="{350A5DB8-0B3C-4992-9FC7-81DFEE93D441}" srcOrd="1" destOrd="0" presId="urn:microsoft.com/office/officeart/2005/8/layout/hProcess11"/>
    <dgm:cxn modelId="{C5CF9410-5E11-4244-8799-220317EBEDDE}" type="presParOf" srcId="{92417202-DBBC-4E31-8AE9-5F9771E2191E}" destId="{6FBFA9B6-1AA7-4C8F-8BAF-9BC1B5453444}" srcOrd="2" destOrd="0" presId="urn:microsoft.com/office/officeart/2005/8/layout/hProcess11"/>
    <dgm:cxn modelId="{0D7AF796-A8D7-48B3-8F01-A04A402BDBC5}" type="presParOf" srcId="{C8BF174A-E574-4A20-8BA2-D64396308824}" destId="{5588E43A-CC4B-4044-870D-C81413F31356}" srcOrd="1" destOrd="0" presId="urn:microsoft.com/office/officeart/2005/8/layout/hProcess11"/>
    <dgm:cxn modelId="{D3BF75D2-2778-4713-8D4D-1F5FC2ACE628}" type="presParOf" srcId="{C8BF174A-E574-4A20-8BA2-D64396308824}" destId="{3459B34D-FE9B-4CE6-925F-FCC6A2387F33}" srcOrd="2" destOrd="0" presId="urn:microsoft.com/office/officeart/2005/8/layout/hProcess11"/>
    <dgm:cxn modelId="{EBD0FCA0-640E-4375-AA8C-96D892C9CEC5}" type="presParOf" srcId="{3459B34D-FE9B-4CE6-925F-FCC6A2387F33}" destId="{3BA84EA8-0FA8-4962-BA76-A63C7D876D85}" srcOrd="0" destOrd="0" presId="urn:microsoft.com/office/officeart/2005/8/layout/hProcess11"/>
    <dgm:cxn modelId="{1CE36580-ECBB-493B-830C-4465FF7FDF37}" type="presParOf" srcId="{3459B34D-FE9B-4CE6-925F-FCC6A2387F33}" destId="{267A91B7-B051-4667-A061-822F51ABC226}" srcOrd="1" destOrd="0" presId="urn:microsoft.com/office/officeart/2005/8/layout/hProcess11"/>
    <dgm:cxn modelId="{3968C4D1-E594-4394-A957-B13C3782FC2E}" type="presParOf" srcId="{3459B34D-FE9B-4CE6-925F-FCC6A2387F33}" destId="{50834B2F-436F-4081-9B17-B680455AD01D}" srcOrd="2" destOrd="0" presId="urn:microsoft.com/office/officeart/2005/8/layout/hProcess11"/>
    <dgm:cxn modelId="{09B0310F-9E99-4FD6-B643-DB774E05168A}" type="presParOf" srcId="{C8BF174A-E574-4A20-8BA2-D64396308824}" destId="{956BF629-A712-4F9D-AB53-C1A0F10FC2EC}" srcOrd="3" destOrd="0" presId="urn:microsoft.com/office/officeart/2005/8/layout/hProcess11"/>
    <dgm:cxn modelId="{B9F2E001-FC5C-4F59-9BB4-397700B186A3}" type="presParOf" srcId="{C8BF174A-E574-4A20-8BA2-D64396308824}" destId="{ADA8AB72-5790-4BE7-B7A2-2E96918F1CFB}" srcOrd="4" destOrd="0" presId="urn:microsoft.com/office/officeart/2005/8/layout/hProcess11"/>
    <dgm:cxn modelId="{A9E76D83-B91A-4042-A01E-1E2E67F0AF0B}" type="presParOf" srcId="{ADA8AB72-5790-4BE7-B7A2-2E96918F1CFB}" destId="{C74763C7-9EF9-494E-8DCE-A2E12CBDAAC3}" srcOrd="0" destOrd="0" presId="urn:microsoft.com/office/officeart/2005/8/layout/hProcess11"/>
    <dgm:cxn modelId="{CE4E9DDD-6229-4314-B29F-9037AB3DAD6A}" type="presParOf" srcId="{ADA8AB72-5790-4BE7-B7A2-2E96918F1CFB}" destId="{1852FA30-03B7-4BF6-A744-08705E89C2DA}" srcOrd="1" destOrd="0" presId="urn:microsoft.com/office/officeart/2005/8/layout/hProcess11"/>
    <dgm:cxn modelId="{5728C266-5A50-46A9-A3DA-2BC62075F908}" type="presParOf" srcId="{ADA8AB72-5790-4BE7-B7A2-2E96918F1CFB}" destId="{70F00DD1-D6E9-45E6-9640-180399430EB4}" srcOrd="2" destOrd="0" presId="urn:microsoft.com/office/officeart/2005/8/layout/hProcess11"/>
    <dgm:cxn modelId="{808CAF62-5EA8-4252-ACCD-F25078D7CC3B}" type="presParOf" srcId="{C8BF174A-E574-4A20-8BA2-D64396308824}" destId="{8A06E129-FB1B-487E-A996-ADCFA94EA254}" srcOrd="5" destOrd="0" presId="urn:microsoft.com/office/officeart/2005/8/layout/hProcess11"/>
    <dgm:cxn modelId="{3AE9E7FA-405D-4754-9291-21443712FCB3}" type="presParOf" srcId="{C8BF174A-E574-4A20-8BA2-D64396308824}" destId="{4D09E641-2424-4E17-965C-BEC776D75B81}" srcOrd="6" destOrd="0" presId="urn:microsoft.com/office/officeart/2005/8/layout/hProcess11"/>
    <dgm:cxn modelId="{EFF5EB63-1B8A-4FC1-A96B-D76E13135805}" type="presParOf" srcId="{4D09E641-2424-4E17-965C-BEC776D75B81}" destId="{106906AF-8630-44B5-A5D3-C6608EA4882E}" srcOrd="0" destOrd="0" presId="urn:microsoft.com/office/officeart/2005/8/layout/hProcess11"/>
    <dgm:cxn modelId="{AE3FFF42-4A16-48BD-9727-F3B0C084C6C5}" type="presParOf" srcId="{4D09E641-2424-4E17-965C-BEC776D75B81}" destId="{27983FD6-530A-47D2-944E-5867F0F5AE55}" srcOrd="1" destOrd="0" presId="urn:microsoft.com/office/officeart/2005/8/layout/hProcess11"/>
    <dgm:cxn modelId="{42984253-D7B2-40BB-A2FD-F69CCD6D32C6}" type="presParOf" srcId="{4D09E641-2424-4E17-965C-BEC776D75B81}" destId="{2DA34697-6F68-4D25-A2FD-BF33C38A6071}" srcOrd="2" destOrd="0" presId="urn:microsoft.com/office/officeart/2005/8/layout/hProcess11"/>
    <dgm:cxn modelId="{7383043B-91A4-4164-85EB-FAB1C95A05AD}" type="presParOf" srcId="{C8BF174A-E574-4A20-8BA2-D64396308824}" destId="{C6AE659A-7DA5-4E9C-852B-F636E2A45F5F}" srcOrd="7" destOrd="0" presId="urn:microsoft.com/office/officeart/2005/8/layout/hProcess11"/>
    <dgm:cxn modelId="{22A68180-FC98-47CD-8BB2-8B61A760AEF1}" type="presParOf" srcId="{C8BF174A-E574-4A20-8BA2-D64396308824}" destId="{EBFAB22A-DCC1-434C-B676-006A3243D175}" srcOrd="8" destOrd="0" presId="urn:microsoft.com/office/officeart/2005/8/layout/hProcess11"/>
    <dgm:cxn modelId="{DC792F90-F949-45F0-8313-42501D43FBBB}" type="presParOf" srcId="{EBFAB22A-DCC1-434C-B676-006A3243D175}" destId="{0C574AB7-A4BF-43A8-ACD7-A59B4E89153B}" srcOrd="0" destOrd="0" presId="urn:microsoft.com/office/officeart/2005/8/layout/hProcess11"/>
    <dgm:cxn modelId="{22F914FC-D126-4680-8D95-4D04237D239B}" type="presParOf" srcId="{EBFAB22A-DCC1-434C-B676-006A3243D175}" destId="{A711BDE9-6694-45D7-ADA7-897C71A59607}" srcOrd="1" destOrd="0" presId="urn:microsoft.com/office/officeart/2005/8/layout/hProcess11"/>
    <dgm:cxn modelId="{E5AADD2A-43E8-4CA1-9100-16729DC5C7E8}" type="presParOf" srcId="{EBFAB22A-DCC1-434C-B676-006A3243D175}" destId="{3E9D6247-327F-4138-ACA4-400AEF36AD68}" srcOrd="2" destOrd="0" presId="urn:microsoft.com/office/officeart/2005/8/layout/hProcess11"/>
    <dgm:cxn modelId="{C0064980-762A-47C7-8DA2-AB719C3080FA}" type="presParOf" srcId="{C8BF174A-E574-4A20-8BA2-D64396308824}" destId="{7635B04D-44C8-4DF2-A558-02AB4A72E660}" srcOrd="9" destOrd="0" presId="urn:microsoft.com/office/officeart/2005/8/layout/hProcess11"/>
    <dgm:cxn modelId="{DC5DB5D9-E1B0-47E8-A0C4-F99EE221E122}" type="presParOf" srcId="{C8BF174A-E574-4A20-8BA2-D64396308824}" destId="{3077E5D4-1F6F-47CB-8837-74AE3E191BB3}" srcOrd="10" destOrd="0" presId="urn:microsoft.com/office/officeart/2005/8/layout/hProcess11"/>
    <dgm:cxn modelId="{2DBEFC73-2E15-4F5A-A6E3-093FDBDF0BCE}" type="presParOf" srcId="{3077E5D4-1F6F-47CB-8837-74AE3E191BB3}" destId="{BE0E7DC0-ABB0-4538-8860-4B86A137A420}" srcOrd="0" destOrd="0" presId="urn:microsoft.com/office/officeart/2005/8/layout/hProcess11"/>
    <dgm:cxn modelId="{E6F85240-A296-4DC2-929C-2C710B48A050}" type="presParOf" srcId="{3077E5D4-1F6F-47CB-8837-74AE3E191BB3}" destId="{DF2146DC-4D9A-4F46-848A-B76BF9995EAA}" srcOrd="1" destOrd="0" presId="urn:microsoft.com/office/officeart/2005/8/layout/hProcess11"/>
    <dgm:cxn modelId="{D5D28BD6-0A1C-4366-ABDB-690D597BFAC0}" type="presParOf" srcId="{3077E5D4-1F6F-47CB-8837-74AE3E191BB3}" destId="{C7328A7E-9969-48AE-BBD8-D0F07747BD84}" srcOrd="2" destOrd="0" presId="urn:microsoft.com/office/officeart/2005/8/layout/hProcess11"/>
    <dgm:cxn modelId="{57E533B7-83F9-4BCF-9957-5972D120CAEF}" type="presParOf" srcId="{C8BF174A-E574-4A20-8BA2-D64396308824}" destId="{54BDD886-FA63-4623-B10A-D701EAC6B34D}" srcOrd="11" destOrd="0" presId="urn:microsoft.com/office/officeart/2005/8/layout/hProcess11"/>
    <dgm:cxn modelId="{3AA33DF7-4658-4DB1-9EC2-66EE76EB8129}" type="presParOf" srcId="{C8BF174A-E574-4A20-8BA2-D64396308824}" destId="{50FFC469-5929-4A7E-B51E-5CCA73BE45A2}" srcOrd="12" destOrd="0" presId="urn:microsoft.com/office/officeart/2005/8/layout/hProcess11"/>
    <dgm:cxn modelId="{77955288-1334-4CBB-B426-8F614B0C0D85}" type="presParOf" srcId="{50FFC469-5929-4A7E-B51E-5CCA73BE45A2}" destId="{98ACFD1F-4065-4942-B370-F72BC726768A}" srcOrd="0" destOrd="0" presId="urn:microsoft.com/office/officeart/2005/8/layout/hProcess11"/>
    <dgm:cxn modelId="{2C6E8D72-B4CB-4CB2-9A60-9E2D4ACA80D3}" type="presParOf" srcId="{50FFC469-5929-4A7E-B51E-5CCA73BE45A2}" destId="{FA98AE40-4BBC-4F69-BF5E-98ADA3E23187}" srcOrd="1" destOrd="0" presId="urn:microsoft.com/office/officeart/2005/8/layout/hProcess11"/>
    <dgm:cxn modelId="{36C3F4CE-6558-409C-B663-A0FDC2995594}" type="presParOf" srcId="{50FFC469-5929-4A7E-B51E-5CCA73BE45A2}" destId="{882FF535-2152-43AA-A348-0D2FDDC2256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0DB9C-1E8D-43B3-AEA7-95183384C61A}">
      <dsp:nvSpPr>
        <dsp:cNvPr id="0" name=""/>
        <dsp:cNvSpPr/>
      </dsp:nvSpPr>
      <dsp:spPr>
        <a:xfrm>
          <a:off x="0" y="1775867"/>
          <a:ext cx="10510836" cy="800854"/>
        </a:xfrm>
        <a:prstGeom prst="notchedRightArrow">
          <a:avLst/>
        </a:prstGeom>
        <a:solidFill>
          <a:srgbClr val="0070C0"/>
        </a:solidFill>
        <a:ln>
          <a:solidFill>
            <a:srgbClr val="00B0F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7AE1-CEE6-4951-97B3-604E9DB79F9F}">
      <dsp:nvSpPr>
        <dsp:cNvPr id="0" name=""/>
        <dsp:cNvSpPr/>
      </dsp:nvSpPr>
      <dsp:spPr>
        <a:xfrm>
          <a:off x="808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1997 </a:t>
          </a:r>
          <a:r>
            <a:rPr lang="en-US" sz="1200" kern="1200" dirty="0"/>
            <a:t>Oxycodone hits market</a:t>
          </a:r>
        </a:p>
      </dsp:txBody>
      <dsp:txXfrm>
        <a:off x="808" y="0"/>
        <a:ext cx="1295635" cy="1740534"/>
      </dsp:txXfrm>
    </dsp:sp>
    <dsp:sp modelId="{350A5DB8-0B3C-4992-9FC7-81DFEE93D441}">
      <dsp:nvSpPr>
        <dsp:cNvPr id="0" name=""/>
        <dsp:cNvSpPr/>
      </dsp:nvSpPr>
      <dsp:spPr>
        <a:xfrm>
          <a:off x="43105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84EA8-0FA8-4962-BA76-A63C7D876D85}">
      <dsp:nvSpPr>
        <dsp:cNvPr id="0" name=""/>
        <dsp:cNvSpPr/>
      </dsp:nvSpPr>
      <dsp:spPr>
        <a:xfrm>
          <a:off x="1361225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2000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Purdue profits 1.1 billion</a:t>
          </a:r>
        </a:p>
      </dsp:txBody>
      <dsp:txXfrm>
        <a:off x="1361225" y="2610802"/>
        <a:ext cx="1295635" cy="1740534"/>
      </dsp:txXfrm>
    </dsp:sp>
    <dsp:sp modelId="{267A91B7-B051-4667-A061-822F51ABC226}">
      <dsp:nvSpPr>
        <dsp:cNvPr id="0" name=""/>
        <dsp:cNvSpPr/>
      </dsp:nvSpPr>
      <dsp:spPr>
        <a:xfrm>
          <a:off x="1791475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63C7-9EF9-494E-8DCE-A2E12CBDAAC3}">
      <dsp:nvSpPr>
        <dsp:cNvPr id="0" name=""/>
        <dsp:cNvSpPr/>
      </dsp:nvSpPr>
      <dsp:spPr>
        <a:xfrm>
          <a:off x="2721642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2002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release broken</a:t>
          </a:r>
        </a:p>
      </dsp:txBody>
      <dsp:txXfrm>
        <a:off x="2721642" y="0"/>
        <a:ext cx="1295635" cy="1740534"/>
      </dsp:txXfrm>
    </dsp:sp>
    <dsp:sp modelId="{1852FA30-03B7-4BF6-A744-08705E89C2DA}">
      <dsp:nvSpPr>
        <dsp:cNvPr id="0" name=""/>
        <dsp:cNvSpPr/>
      </dsp:nvSpPr>
      <dsp:spPr>
        <a:xfrm>
          <a:off x="3151892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6AF-8630-44B5-A5D3-C6608EA4882E}">
      <dsp:nvSpPr>
        <dsp:cNvPr id="0" name=""/>
        <dsp:cNvSpPr/>
      </dsp:nvSpPr>
      <dsp:spPr>
        <a:xfrm>
          <a:off x="4082059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Admits oxy addicting</a:t>
          </a:r>
        </a:p>
      </dsp:txBody>
      <dsp:txXfrm>
        <a:off x="4082059" y="2610802"/>
        <a:ext cx="1295635" cy="1740534"/>
      </dsp:txXfrm>
    </dsp:sp>
    <dsp:sp modelId="{27983FD6-530A-47D2-944E-5867F0F5AE55}">
      <dsp:nvSpPr>
        <dsp:cNvPr id="0" name=""/>
        <dsp:cNvSpPr/>
      </dsp:nvSpPr>
      <dsp:spPr>
        <a:xfrm>
          <a:off x="451230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74AB7-A4BF-43A8-ACD7-A59B4E89153B}">
      <dsp:nvSpPr>
        <dsp:cNvPr id="0" name=""/>
        <dsp:cNvSpPr/>
      </dsp:nvSpPr>
      <dsp:spPr>
        <a:xfrm>
          <a:off x="5442475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unbreakable formula</a:t>
          </a:r>
        </a:p>
      </dsp:txBody>
      <dsp:txXfrm>
        <a:off x="5442475" y="0"/>
        <a:ext cx="1295635" cy="1740534"/>
      </dsp:txXfrm>
    </dsp:sp>
    <dsp:sp modelId="{A711BDE9-6694-45D7-ADA7-897C71A59607}">
      <dsp:nvSpPr>
        <dsp:cNvPr id="0" name=""/>
        <dsp:cNvSpPr/>
      </dsp:nvSpPr>
      <dsp:spPr>
        <a:xfrm>
          <a:off x="5872726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7DC0-ABB0-4538-8860-4B86A137A420}">
      <dsp:nvSpPr>
        <dsp:cNvPr id="0" name=""/>
        <dsp:cNvSpPr/>
      </dsp:nvSpPr>
      <dsp:spPr>
        <a:xfrm>
          <a:off x="6802892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2015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Fentanyl hits TN</a:t>
          </a:r>
        </a:p>
      </dsp:txBody>
      <dsp:txXfrm>
        <a:off x="6802892" y="2610802"/>
        <a:ext cx="1295635" cy="1740534"/>
      </dsp:txXfrm>
    </dsp:sp>
    <dsp:sp modelId="{DF2146DC-4D9A-4F46-848A-B76BF9995EAA}">
      <dsp:nvSpPr>
        <dsp:cNvPr id="0" name=""/>
        <dsp:cNvSpPr/>
      </dsp:nvSpPr>
      <dsp:spPr>
        <a:xfrm>
          <a:off x="7233143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CFD1F-4065-4942-B370-F72BC726768A}">
      <dsp:nvSpPr>
        <dsp:cNvPr id="0" name=""/>
        <dsp:cNvSpPr/>
      </dsp:nvSpPr>
      <dsp:spPr>
        <a:xfrm>
          <a:off x="8163309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Opiate epidemic declared</a:t>
          </a:r>
        </a:p>
      </dsp:txBody>
      <dsp:txXfrm>
        <a:off x="8163309" y="0"/>
        <a:ext cx="1295635" cy="1740534"/>
      </dsp:txXfrm>
    </dsp:sp>
    <dsp:sp modelId="{FA98AE40-4BBC-4F69-BF5E-98ADA3E23187}">
      <dsp:nvSpPr>
        <dsp:cNvPr id="0" name=""/>
        <dsp:cNvSpPr/>
      </dsp:nvSpPr>
      <dsp:spPr>
        <a:xfrm>
          <a:off x="8593560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" TargetMode="External"/><Relationship Id="rId2" Type="http://schemas.openxmlformats.org/officeDocument/2006/relationships/hyperlink" Target="https://www.cdc.gov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ncbi.nlm.nih.gov/pmc/articles/PMC2622774/" TargetMode="External"/><Relationship Id="rId4" Type="http://schemas.openxmlformats.org/officeDocument/2006/relationships/hyperlink" Target="https://www.tn.gov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Prescriptions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Alsider</a:t>
            </a:r>
          </a:p>
        </p:txBody>
      </p:sp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66F388-E3B3-2A82-5A0D-2ABDB6D75E8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282807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BC78-E8C2-02DD-27ED-625D92F6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USA 1980-2020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6D405-73D9-9F62-CC1F-CC360DC3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7993B-E95D-4C15-CAD2-A50C86C9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9CD0C8-B4E7-89DD-9E8D-3088813A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53C92F9-0BED-AC2C-2229-5B5D3C350E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56599592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88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3887-D7A8-5694-4967-74564F2E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OD BY Drug and Year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5A187-C856-19A2-1866-ED2B2093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8547-999C-4E0C-4BA8-F57D8FB0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2D713B-871D-8859-A542-40DADA17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62E1AC-0899-14C3-2490-3AF12EBD660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73698130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04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7C18-580F-013C-D2F7-51E003CA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BY County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B4B1B-A44A-EF95-A9AD-28DAC35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4394-3835-F361-5432-3EE4371E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AE32A1-2897-6B76-C449-89EF4A93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10017A48-643B-F448-8D92-8876D0056876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</p:nvPr>
            </p:nvGraphicFramePr>
            <p:xfrm>
              <a:off x="1050925" y="1995488"/>
              <a:ext cx="9520238" cy="4051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10017A48-643B-F448-8D92-8876D00568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925" y="1995488"/>
                <a:ext cx="9520238" cy="4051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67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B834-2E8B-DC57-8EED-009400F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2FF9-7B2D-4F58-FD08-6C58DEF2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37F80-CA2B-C9EF-6C20-6E1345A6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25FE0F4-6498-061C-3516-DC326C52649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03681007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AB6E34-F569-7CE6-7326-84755574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01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0F51-73F5-0362-D155-7811F4BC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Non-fatal OD by drug and year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1BB4D-16B0-CFC2-FD80-17AED1C7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F1456-2E9A-3E65-C26D-7630B101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4394F1B-2EF6-EC01-BC1D-FB02FC73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5EA1F9-A278-963E-0B3D-10EEED5C58D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632816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133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B537-9C26-DFE3-A904-6A2972B5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Non-fatal by county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EDC53-43B4-7324-14B3-C27FA347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C669E-36E2-4715-87CE-8A553374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1D1B0D-96A3-1FF8-78C9-A724CF4D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1E969818-C672-D222-2C55-B91FF0ACAA6A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507091823"/>
                  </p:ext>
                </p:extLst>
              </p:nvPr>
            </p:nvGraphicFramePr>
            <p:xfrm>
              <a:off x="1050925" y="1995488"/>
              <a:ext cx="9520238" cy="4051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3" name="Content Placeholder 12">
                <a:extLst>
                  <a:ext uri="{FF2B5EF4-FFF2-40B4-BE49-F238E27FC236}">
                    <a16:creationId xmlns:a16="http://schemas.microsoft.com/office/drawing/2014/main" id="{1E969818-C672-D222-2C55-B91FF0ACAA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925" y="1995488"/>
                <a:ext cx="9520238" cy="4051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74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Sources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>
                <a:hlinkClick r:id="rId2"/>
              </a:rPr>
              <a:t>https://www.cdc.gov/</a:t>
            </a:r>
            <a:endParaRPr lang="en-US" dirty="0"/>
          </a:p>
          <a:p>
            <a:pPr lvl="0"/>
            <a:r>
              <a:rPr lang="en-US" dirty="0">
                <a:hlinkClick r:id="rId3"/>
              </a:rPr>
              <a:t>https://www.census.gov/</a:t>
            </a:r>
            <a:endParaRPr lang="en-US" dirty="0"/>
          </a:p>
          <a:p>
            <a:pPr lvl="0"/>
            <a:r>
              <a:rPr lang="en-US" dirty="0">
                <a:hlinkClick r:id="rId4"/>
              </a:rPr>
              <a:t>https://www.tn.gov/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Tools used 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Power Point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Articles quoted	 	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https://www.ncbi.nlm.nih.gov/pmc/articles/PMC2622774/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80F1B6-DD0A-4799-8F54-F8069821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46530D-4AD9-406C-9FF3-3763715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54816C9-EB24-4B7B-AD3A-EDC7E16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41" r="113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618" r="5618"/>
          <a:stretch>
            <a:fillRect/>
          </a:stretch>
        </p:blipFill>
        <p:spPr/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opiate crisis changed that. The dope dealer moved from the trap house to the doctor's office.  Suddenly overdoses were no longer the panda eye junkie from the after-school PSA, they have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9AC735-0882-8EEC-D757-66A990F7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479" y="690563"/>
            <a:ext cx="9505664" cy="1216024"/>
          </a:xfrm>
        </p:spPr>
        <p:txBody>
          <a:bodyPr/>
          <a:lstStyle/>
          <a:p>
            <a:pPr algn="ctr"/>
            <a:r>
              <a:rPr lang="en-US" sz="2800" dirty="0"/>
              <a:t>How did we get here?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D3A0E-F309-91C6-B187-2AC34117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86D4A-059D-4274-E35B-FD0C018C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3FE1BC-60DB-885F-66ED-F99FE117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48AC02-386E-B28F-286D-BF1876E019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63539730"/>
              </p:ext>
            </p:extLst>
          </p:nvPr>
        </p:nvGraphicFramePr>
        <p:xfrm>
          <a:off x="179388" y="1757363"/>
          <a:ext cx="105108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Shape, arrow">
            <a:extLst>
              <a:ext uri="{FF2B5EF4-FFF2-40B4-BE49-F238E27FC236}">
                <a16:creationId xmlns:a16="http://schemas.microsoft.com/office/drawing/2014/main" id="{09DE249B-A1DC-FDF0-7CD7-BE065D5CA2A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0" y="5062"/>
            <a:ext cx="3387144" cy="1752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3B169A-1DBA-F61F-306A-636B518E9389}"/>
              </a:ext>
            </a:extLst>
          </p:cNvPr>
          <p:cNvSpPr txBox="1"/>
          <p:nvPr/>
        </p:nvSpPr>
        <p:spPr>
          <a:xfrm>
            <a:off x="4118624" y="5430983"/>
            <a:ext cx="3158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https://www.ncbi.nlm.nih.gov/pmc/articles/PMC2622774/</a:t>
            </a:r>
          </a:p>
        </p:txBody>
      </p:sp>
    </p:spTree>
    <p:extLst>
      <p:ext uri="{BB962C8B-B14F-4D97-AF65-F5344CB8AC3E}">
        <p14:creationId xmlns:p14="http://schemas.microsoft.com/office/powerpoint/2010/main" val="35191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/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302-1B9B-A194-AF00-E6F64BF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Opiate prescription's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2006-2020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D6A1B-B75B-7D61-6B08-7E11F879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ACB37-2990-056F-3328-CF34AE7F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1DB9DB0-1269-EC85-866A-ED6D29AF143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883449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2C4702-BB95-4569-BC56-68096C05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32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FF6C-B9AB-8395-15A7-E5F3FC78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USA vs TN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9A0D617-2A7A-1895-9A86-5A43B433B2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1400175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F94C9-9F9E-5249-7485-293554D3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DECB4-9875-3E44-42BD-2EB7813A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A859A2-6271-6575-564F-7FEECEE0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80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58D4-4C23-6B8F-95F4-D16B68E1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Prescribed Drugs By Year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074DD-3583-8AC6-11E5-AE3F3C57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52B72-C90B-F8AA-C478-73182CCD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D4BD7C-8B22-400C-B358-7F6E6E48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F6745D-64AF-4EB0-3366-1B1A3A20731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09282479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458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2981-9767-74B0-05C3-B6FFEB5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by county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1416F-F121-D1E8-DE6A-B72D0F94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190D0-6C6C-4F18-89E2-FBBD572F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EB54B8-DE10-A103-2236-EA65F8B1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838298973"/>
                  </p:ext>
                </p:extLst>
              </p:nvPr>
            </p:nvGraphicFramePr>
            <p:xfrm>
              <a:off x="1179513" y="2151063"/>
              <a:ext cx="9142123" cy="35639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513" y="2151063"/>
                <a:ext cx="9142123" cy="35639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29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3040</TotalTime>
  <Words>368</Words>
  <Application>Microsoft Office PowerPoint</Application>
  <PresentationFormat>Widescreen</PresentationFormat>
  <Paragraphs>110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Bembo</vt:lpstr>
      <vt:lpstr>Calibri</vt:lpstr>
      <vt:lpstr>ArchiveVTI</vt:lpstr>
      <vt:lpstr>Prescriptions &amp; overdose</vt:lpstr>
      <vt:lpstr>Introduction</vt:lpstr>
      <vt:lpstr>How did we get here?</vt:lpstr>
      <vt:lpstr>Prescribing trends</vt:lpstr>
      <vt:lpstr>Opiate prescription's 2006-2020</vt:lpstr>
      <vt:lpstr>Prescriptions USA vs TN</vt:lpstr>
      <vt:lpstr>Top Prescribed Drugs By Year</vt:lpstr>
      <vt:lpstr>Prescriptions by county</vt:lpstr>
      <vt:lpstr>PowerPoint Presentation</vt:lpstr>
      <vt:lpstr>Fatal overdoses 2013-2020</vt:lpstr>
      <vt:lpstr>Fatal overdoses USA 1980-2020</vt:lpstr>
      <vt:lpstr>Fatal OD BY Drug and Year</vt:lpstr>
      <vt:lpstr>Fatal BY County</vt:lpstr>
      <vt:lpstr>The way to get started is to quit talking and begin doing.</vt:lpstr>
      <vt:lpstr>Non-Fatal overdoses 2013-2020</vt:lpstr>
      <vt:lpstr>Non-fatal OD by drug and year</vt:lpstr>
      <vt:lpstr>Non-fatal by county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73</cp:revision>
  <dcterms:created xsi:type="dcterms:W3CDTF">2022-12-12T18:20:46Z</dcterms:created>
  <dcterms:modified xsi:type="dcterms:W3CDTF">2022-12-17T17:06:33Z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